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0C1B9-8BBF-480E-AE12-21417C8CBFCB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F3F81-A7AA-440F-BC52-407667B1F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5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7DE638-784F-4001-A4D2-CB017DA1BF8D}" type="datetimeFigureOut">
              <a:rPr lang="ru-RU" smtClean="0"/>
              <a:t>26.09.2011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DA84F-1861-4CE5-BA1A-0F242542112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676456" cy="312620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Жизнь и деятельность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           М.В. Ломоносова</a:t>
            </a:r>
            <a:br>
              <a:rPr lang="ru-RU" sz="3200" b="1" i="1" dirty="0" smtClean="0">
                <a:solidFill>
                  <a:schemeClr val="bg1"/>
                </a:solidFill>
              </a:rPr>
            </a:br>
            <a:r>
              <a:rPr lang="ru-RU" sz="3200" b="1" i="1" dirty="0">
                <a:solidFill>
                  <a:schemeClr val="bg1"/>
                </a:solidFill>
              </a:rPr>
              <a:t/>
            </a:r>
            <a:br>
              <a:rPr lang="ru-RU" sz="3200" b="1" i="1" dirty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         (1711-1765)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30384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496835" cy="4389437"/>
          </a:xfrm>
        </p:spPr>
      </p:pic>
      <p:sp>
        <p:nvSpPr>
          <p:cNvPr id="5" name="TextBox 4"/>
          <p:cNvSpPr txBox="1"/>
          <p:nvPr/>
        </p:nvSpPr>
        <p:spPr>
          <a:xfrm>
            <a:off x="3419872" y="1700807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Памятник</a:t>
            </a:r>
          </a:p>
          <a:p>
            <a:r>
              <a:rPr lang="ru-RU" sz="4000" i="1" dirty="0" smtClean="0"/>
              <a:t> М.В. Ломоносову перед зданием университета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91448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Жалею только о том, что не мог я совершить всего того, что предпринял я для пользы отечества, для приращения наук и для славы Академии.</a:t>
            </a: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                                             		   </a:t>
            </a:r>
            <a:r>
              <a:rPr lang="ru-RU" b="1" i="1" dirty="0"/>
              <a:t>М.В. Ломоносов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12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Дом, где родился и вырос Михайло Ломоносов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173361" cy="4302189"/>
          </a:xfrm>
        </p:spPr>
      </p:pic>
    </p:spTree>
    <p:extLst>
      <p:ext uri="{BB962C8B-B14F-4D97-AF65-F5344CB8AC3E}">
        <p14:creationId xmlns:p14="http://schemas.microsoft.com/office/powerpoint/2010/main" val="9071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"Грамматика" Мелентия Смотрицкого и "Арифметика" Леонтия Магницкого.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887450" cy="38884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88328"/>
            <a:ext cx="2514575" cy="39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869257" cy="4389437"/>
          </a:xfrm>
        </p:spPr>
      </p:pic>
      <p:sp>
        <p:nvSpPr>
          <p:cNvPr id="5" name="TextBox 4"/>
          <p:cNvSpPr txBox="1"/>
          <p:nvPr/>
        </p:nvSpPr>
        <p:spPr>
          <a:xfrm>
            <a:off x="3707904" y="1916832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 без добрых душ на свете - </a:t>
            </a:r>
          </a:p>
          <a:p>
            <a:r>
              <a:rPr lang="ru-RU" sz="3600" dirty="0" smtClean="0"/>
              <a:t>Кто-нибудь свезет в Москву, </a:t>
            </a:r>
          </a:p>
          <a:p>
            <a:r>
              <a:rPr lang="ru-RU" sz="3600" dirty="0" smtClean="0"/>
              <a:t>Будешь в университете - Сон свершится наяву!</a:t>
            </a:r>
          </a:p>
          <a:p>
            <a:r>
              <a:rPr lang="ru-RU" sz="3600" dirty="0"/>
              <a:t>	</a:t>
            </a:r>
            <a:r>
              <a:rPr lang="ru-RU" sz="3600" dirty="0" smtClean="0"/>
              <a:t>		</a:t>
            </a:r>
            <a:r>
              <a:rPr lang="ru-RU" sz="3600" i="1" dirty="0" smtClean="0"/>
              <a:t>  </a:t>
            </a:r>
            <a:r>
              <a:rPr lang="ru-RU" sz="2400" i="1" dirty="0" smtClean="0"/>
              <a:t>Н.Некрасов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34412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379866" cy="4389437"/>
          </a:xfrm>
        </p:spPr>
      </p:pic>
      <p:sp>
        <p:nvSpPr>
          <p:cNvPr id="5" name="TextBox 4"/>
          <p:cNvSpPr txBox="1"/>
          <p:nvPr/>
        </p:nvSpPr>
        <p:spPr>
          <a:xfrm>
            <a:off x="4060209" y="220486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М.В. Ломоносов за работой.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29623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299220" cy="4389437"/>
          </a:xfrm>
        </p:spPr>
      </p:pic>
      <p:sp>
        <p:nvSpPr>
          <p:cNvPr id="5" name="TextBox 4"/>
          <p:cNvSpPr txBox="1"/>
          <p:nvPr/>
        </p:nvSpPr>
        <p:spPr>
          <a:xfrm>
            <a:off x="4139952" y="1628800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Мозаика работы М.В. Ломоносова «Пётр </a:t>
            </a:r>
            <a:r>
              <a:rPr lang="en-US" sz="4800" b="1" i="1" dirty="0" smtClean="0"/>
              <a:t>I</a:t>
            </a:r>
            <a:r>
              <a:rPr lang="ru-RU" sz="4800" b="1" i="1" dirty="0" smtClean="0"/>
              <a:t>» 1754г.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307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i="1" dirty="0" smtClean="0"/>
              <a:t>	</a:t>
            </a:r>
            <a:r>
              <a:rPr lang="ru-RU" i="1" dirty="0" smtClean="0">
                <a:solidFill>
                  <a:schemeClr val="tx1"/>
                </a:solidFill>
              </a:rPr>
              <a:t>Полтавский бой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70" y="1935163"/>
            <a:ext cx="6746060" cy="4389437"/>
          </a:xfrm>
        </p:spPr>
      </p:pic>
    </p:spTree>
    <p:extLst>
      <p:ext uri="{BB962C8B-B14F-4D97-AF65-F5344CB8AC3E}">
        <p14:creationId xmlns:p14="http://schemas.microsoft.com/office/powerpoint/2010/main" val="22785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МГУ имени М.В. Ломоносова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86756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3855826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102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Жизнь и деятельность              М.В. Ломоносова           (1711-1765)</vt:lpstr>
      <vt:lpstr>Презентация PowerPoint</vt:lpstr>
      <vt:lpstr>Дом, где родился и вырос Михайло Ломоносов</vt:lpstr>
      <vt:lpstr>"Грамматика" Мелентия Смотрицкого и "Арифметика" Леонтия Магницкого. </vt:lpstr>
      <vt:lpstr>Презентация PowerPoint</vt:lpstr>
      <vt:lpstr>Презентация PowerPoint</vt:lpstr>
      <vt:lpstr>Презентация PowerPoint</vt:lpstr>
      <vt:lpstr>  Полтавский бой</vt:lpstr>
      <vt:lpstr>МГУ имени М.В. Ломоносова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деятельность              М.В. Ломоносова           (1711-1765)</dc:title>
  <dc:creator>Admin</dc:creator>
  <cp:lastModifiedBy>Admin</cp:lastModifiedBy>
  <cp:revision>3</cp:revision>
  <dcterms:created xsi:type="dcterms:W3CDTF">2011-09-26T16:07:50Z</dcterms:created>
  <dcterms:modified xsi:type="dcterms:W3CDTF">2011-09-26T16:44:12Z</dcterms:modified>
</cp:coreProperties>
</file>