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9" r:id="rId2"/>
    <p:sldId id="301" r:id="rId3"/>
    <p:sldId id="312" r:id="rId4"/>
    <p:sldId id="313" r:id="rId5"/>
    <p:sldId id="302" r:id="rId6"/>
    <p:sldId id="276" r:id="rId7"/>
    <p:sldId id="311" r:id="rId8"/>
    <p:sldId id="303" r:id="rId9"/>
    <p:sldId id="304" r:id="rId10"/>
    <p:sldId id="305" r:id="rId11"/>
    <p:sldId id="306" r:id="rId12"/>
    <p:sldId id="307" r:id="rId13"/>
    <p:sldId id="310" r:id="rId14"/>
    <p:sldId id="291" r:id="rId15"/>
    <p:sldId id="292" r:id="rId16"/>
    <p:sldId id="285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E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4" autoAdjust="0"/>
  </p:normalViewPr>
  <p:slideViewPr>
    <p:cSldViewPr>
      <p:cViewPr>
        <p:scale>
          <a:sx n="75" d="100"/>
          <a:sy n="75" d="100"/>
        </p:scale>
        <p:origin x="-123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C1C7-6B3D-4D45-9742-E070219A6FB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75550-49A2-46B5-B7AB-F65B0D416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5550-49A2-46B5-B7AB-F65B0D4165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6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663A8-CE9D-40B0-86D1-A6D6E8420B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11EA7-79FA-459C-BBF9-08CA82612D5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jpeg"/><Relationship Id="rId10" Type="http://schemas.openxmlformats.org/officeDocument/2006/relationships/image" Target="../media/image44.gif"/><Relationship Id="rId4" Type="http://schemas.openxmlformats.org/officeDocument/2006/relationships/image" Target="../media/image38.jpeg"/><Relationship Id="rId9" Type="http://schemas.openxmlformats.org/officeDocument/2006/relationships/image" Target="../media/image43.gif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5822/124075818.42/0_71343_fe4db128_XL"/>
          <p:cNvPicPr>
            <a:picLocks noChangeAspect="1" noChangeArrowheads="1"/>
          </p:cNvPicPr>
          <p:nvPr/>
        </p:nvPicPr>
        <p:blipFill>
          <a:blip r:embed="rId2" cstate="screen">
            <a:lum bright="-12000" contrast="-9000"/>
          </a:blip>
          <a:srcRect/>
          <a:stretch>
            <a:fillRect/>
          </a:stretch>
        </p:blipFill>
        <p:spPr bwMode="auto">
          <a:xfrm>
            <a:off x="-231782" y="0"/>
            <a:ext cx="96409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original2.jpg"/>
          <p:cNvPicPr>
            <a:picLocks noChangeAspect="1"/>
          </p:cNvPicPr>
          <p:nvPr/>
        </p:nvPicPr>
        <p:blipFill>
          <a:blip r:embed="rId2" cstate="screen">
            <a:lum bright="-10000" contrast="-10000"/>
          </a:blip>
          <a:stretch>
            <a:fillRect/>
          </a:stretch>
        </p:blipFill>
        <p:spPr>
          <a:xfrm>
            <a:off x="1475656" y="1340768"/>
            <a:ext cx="650322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3707904" y="174087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кадило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717634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lum bright="-14000" contrast="4000"/>
          </a:blip>
          <a:srcRect/>
          <a:stretch>
            <a:fillRect/>
          </a:stretch>
        </p:blipFill>
        <p:spPr bwMode="auto">
          <a:xfrm>
            <a:off x="1619672" y="1628800"/>
            <a:ext cx="6167670" cy="4625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112474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алтарь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387461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portal-kultura.ru/upload/medialibrary/58e/IMG_3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0" y="1196752"/>
            <a:ext cx="7662011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62068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канун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44008" y="1196752"/>
            <a:ext cx="28803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38830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gri.ru/izgotovlenie_ikonostasov/images/bely_kolodec_al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624279" cy="385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134559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важная часть храма — алтарь. Само слово «алтарь» означает «возвышенный жертвенник». Он и устраивается обычно на возвышении. Здесь совершаются священнослужителями богослужения и находится главная святыня — престол, на котором таинственно присутствует Сам Господь и совершается таинство Причащения Тела и Крови Господней. На престоле находятся священные предметы, прикасаться к нему могут только священнослужители.</a:t>
            </a:r>
          </a:p>
        </p:txBody>
      </p:sp>
    </p:spTree>
    <p:extLst>
      <p:ext uri="{BB962C8B-B14F-4D97-AF65-F5344CB8AC3E}">
        <p14:creationId xmlns:p14="http://schemas.microsoft.com/office/powerpoint/2010/main" val="44562191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original2.jpg"/>
          <p:cNvPicPr>
            <a:picLocks noChangeAspect="1"/>
          </p:cNvPicPr>
          <p:nvPr/>
        </p:nvPicPr>
        <p:blipFill>
          <a:blip r:embed="rId2" cstate="screen">
            <a:lum bright="-10000" contrast="-10000"/>
          </a:blip>
          <a:stretch>
            <a:fillRect/>
          </a:stretch>
        </p:blipFill>
        <p:spPr>
          <a:xfrm>
            <a:off x="1475656" y="1052736"/>
            <a:ext cx="650322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15816" y="404664"/>
            <a:ext cx="3131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СВЯЩЕННИК</a:t>
            </a:r>
          </a:p>
        </p:txBody>
      </p:sp>
      <p:pic>
        <p:nvPicPr>
          <p:cNvPr id="4" name="Picture 12" descr="Dec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2" descr="Dec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7020272" y="479715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Свеча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символ молитвы верующего, огонек тянется вверх, но свет и тепло отдает тем, кто рядом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_DSC0048.JPG"/>
          <p:cNvPicPr>
            <a:picLocks noChangeAspect="1"/>
          </p:cNvPicPr>
          <p:nvPr/>
        </p:nvPicPr>
        <p:blipFill>
          <a:blip r:embed="rId2" cstate="screen">
            <a:lum bright="-9000" contrast="8000"/>
          </a:blip>
          <a:stretch>
            <a:fillRect/>
          </a:stretch>
        </p:blipFill>
        <p:spPr>
          <a:xfrm rot="5400000">
            <a:off x="-130619" y="2154955"/>
            <a:ext cx="4209243" cy="315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Знакомство с храмом 035.jpg"/>
          <p:cNvPicPr>
            <a:picLocks noChangeAspect="1"/>
          </p:cNvPicPr>
          <p:nvPr/>
        </p:nvPicPr>
        <p:blipFill>
          <a:blip r:embed="rId3" cstate="screen">
            <a:lum bright="-1000" contrast="14000"/>
          </a:blip>
          <a:stretch>
            <a:fillRect/>
          </a:stretch>
        </p:blipFill>
        <p:spPr>
          <a:xfrm>
            <a:off x="4067944" y="1988840"/>
            <a:ext cx="4584509" cy="3438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 descr="Deco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2" descr="Deco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7020272" y="4797152"/>
            <a:ext cx="1905000" cy="1905000"/>
          </a:xfrm>
          <a:prstGeom prst="rect">
            <a:avLst/>
          </a:prstGeom>
          <a:noFill/>
        </p:spPr>
      </p:pic>
      <p:pic>
        <p:nvPicPr>
          <p:cNvPr id="10" name="Рисунок 9" descr="_DSC00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63688" y="1772816"/>
            <a:ext cx="5400600" cy="361527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screen"/>
          <a:stretch>
            <a:fillRect/>
          </a:stretch>
        </p:blipFill>
        <p:spPr bwMode="auto">
          <a:xfrm rot="16200000">
            <a:off x="-1044624" y="-632049"/>
            <a:ext cx="459839" cy="1127349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screen">
            <a:lum bright="-16000" contrast="29000"/>
          </a:blip>
          <a:srcRect/>
          <a:stretch>
            <a:fillRect/>
          </a:stretch>
        </p:blipFill>
        <p:spPr bwMode="auto">
          <a:xfrm>
            <a:off x="179512" y="836712"/>
            <a:ext cx="4475989" cy="335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screen">
            <a:lum bright="-16000" contrast="16000"/>
          </a:blip>
          <a:srcRect/>
          <a:stretch>
            <a:fillRect/>
          </a:stretch>
        </p:blipFill>
        <p:spPr bwMode="auto">
          <a:xfrm>
            <a:off x="4716016" y="3501008"/>
            <a:ext cx="4067944" cy="30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3928" y="260648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КРЕСТНОЕ ЗНАМЕНИЕ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429000"/>
            <a:ext cx="2016125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screen">
            <a:lum bright="-14000" contrast="16000"/>
          </a:blip>
          <a:stretch>
            <a:fillRect/>
          </a:stretch>
        </p:blipFill>
        <p:spPr bwMode="auto">
          <a:xfrm>
            <a:off x="2771800" y="3232065"/>
            <a:ext cx="2586431" cy="206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847564mst.jpg"/>
          <p:cNvPicPr>
            <a:picLocks noChangeAspect="1"/>
          </p:cNvPicPr>
          <p:nvPr/>
        </p:nvPicPr>
        <p:blipFill>
          <a:blip r:embed="rId6" cstate="screen">
            <a:lum bright="-10000" contrast="16000"/>
          </a:blip>
          <a:stretch>
            <a:fillRect/>
          </a:stretch>
        </p:blipFill>
        <p:spPr>
          <a:xfrm>
            <a:off x="6084168" y="1484784"/>
            <a:ext cx="2360612" cy="157905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7" cstate="screen">
            <a:lum bright="-16000" contrast="16000"/>
          </a:blip>
          <a:srcRect/>
          <a:stretch>
            <a:fillRect/>
          </a:stretch>
        </p:blipFill>
        <p:spPr bwMode="auto">
          <a:xfrm>
            <a:off x="5940152" y="3861048"/>
            <a:ext cx="259228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благославление.jpg"/>
          <p:cNvPicPr>
            <a:picLocks noChangeAspect="1"/>
          </p:cNvPicPr>
          <p:nvPr/>
        </p:nvPicPr>
        <p:blipFill>
          <a:blip r:embed="rId8" cstate="screen">
            <a:lum bright="-18000" contrast="14000"/>
          </a:blip>
          <a:stretch>
            <a:fillRect/>
          </a:stretch>
        </p:blipFill>
        <p:spPr>
          <a:xfrm>
            <a:off x="467544" y="836712"/>
            <a:ext cx="170090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95736" y="332656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Благословение – пожелание добра, которое сочетается с молитвой к Богу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413338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происходит от старорусских слов: «хоромы», «храмина». Храм представляет собой архитектурное здание или сооружение, предназначенное для совершения богослужений и религиозных обрядов- отправление религиозного культа. Христианский храм называют церковью. </a:t>
            </a:r>
          </a:p>
        </p:txBody>
      </p:sp>
      <p:pic>
        <p:nvPicPr>
          <p:cNvPr id="3" name="Рисунок 2" descr="церковь Новомучеников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0" y="548680"/>
            <a:ext cx="4176464" cy="5077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13833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\Downloads\23888752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66874"/>
            <a:ext cx="5858594" cy="39943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3808" y="958988"/>
            <a:ext cx="219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МЕЧЕТЬ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936139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\Downloads\0016-024-KHramy-religij-mira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51" y="1988840"/>
            <a:ext cx="5940425" cy="4452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698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БУДДИЙСКИЕ МОНАСТЫРИ- ДАЦАНЫ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872589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204864"/>
            <a:ext cx="438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Священные сооружение других народов</a:t>
            </a:r>
            <a:endParaRPr lang="ru-RU" dirty="0"/>
          </a:p>
        </p:txBody>
      </p:sp>
      <p:pic>
        <p:nvPicPr>
          <p:cNvPr id="3" name="Рисунок 2" descr="C:\Users\Школа\Downloads\028-1024x6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226360"/>
            <a:ext cx="5940425" cy="39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11760" y="1124744"/>
            <a:ext cx="2910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СИНАГОГА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1535782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"/>
          <p:cNvPicPr>
            <a:picLocks noChangeAspect="1"/>
          </p:cNvPicPr>
          <p:nvPr/>
        </p:nvPicPr>
        <p:blipFill>
          <a:blip r:embed="rId3" cstate="screen">
            <a:lum bright="-29000" contrast="-19000"/>
          </a:blip>
          <a:srcRect/>
          <a:stretch>
            <a:fillRect/>
          </a:stretch>
        </p:blipFill>
        <p:spPr bwMode="auto">
          <a:xfrm>
            <a:off x="0" y="243408"/>
            <a:ext cx="9144000" cy="6858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5825" y="5041900"/>
            <a:ext cx="57308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27825" y="4406900"/>
            <a:ext cx="16271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7013" y="3290888"/>
            <a:ext cx="19272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0188" y="455613"/>
            <a:ext cx="19208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34125" y="1187450"/>
            <a:ext cx="24145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7363" y="1187450"/>
            <a:ext cx="12493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34125" y="1206500"/>
            <a:ext cx="24145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9928297">
            <a:off x="4451628" y="5372040"/>
            <a:ext cx="1006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3663950" y="497998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867025" y="501173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544763" y="4819650"/>
            <a:ext cx="1006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489200" y="423068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8159261">
            <a:off x="520700" y="4894263"/>
            <a:ext cx="1006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424863" y="6367463"/>
            <a:ext cx="6461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504950" y="5187950"/>
            <a:ext cx="384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467545" y="455613"/>
            <a:ext cx="1998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E17A9"/>
                </a:solidFill>
              </a:rPr>
              <a:t>купол</a:t>
            </a:r>
          </a:p>
        </p:txBody>
      </p:sp>
      <p:pic>
        <p:nvPicPr>
          <p:cNvPr id="8211" name="Picture 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2000" y="6021288"/>
            <a:ext cx="8858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DSC05670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860032" y="3861048"/>
            <a:ext cx="1560173" cy="117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DSC05666.JPG"/>
          <p:cNvPicPr>
            <a:picLocks noChangeAspect="1"/>
          </p:cNvPicPr>
          <p:nvPr/>
        </p:nvPicPr>
        <p:blipFill>
          <a:blip r:embed="rId16" cstate="screen">
            <a:lum bright="-20000" contrast="14000"/>
          </a:blip>
          <a:stretch>
            <a:fillRect/>
          </a:stretch>
        </p:blipFill>
        <p:spPr>
          <a:xfrm rot="5400000">
            <a:off x="4571999" y="3554918"/>
            <a:ext cx="21122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0_4fd33_3bb26d0f_L.jpg"/>
          <p:cNvPicPr>
            <a:picLocks noChangeAspect="1"/>
          </p:cNvPicPr>
          <p:nvPr/>
        </p:nvPicPr>
        <p:blipFill>
          <a:blip r:embed="rId17" cstate="screen">
            <a:lum bright="-14000" contrast="16000"/>
          </a:blip>
          <a:stretch>
            <a:fillRect/>
          </a:stretch>
        </p:blipFill>
        <p:spPr>
          <a:xfrm>
            <a:off x="3621240" y="1340545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fotor1321.jpg"/>
          <p:cNvPicPr>
            <a:picLocks noChangeAspect="1"/>
          </p:cNvPicPr>
          <p:nvPr/>
        </p:nvPicPr>
        <p:blipFill>
          <a:blip r:embed="rId18" cstate="screen">
            <a:lum bright="-14000" contrast="14000"/>
          </a:blip>
          <a:stretch>
            <a:fillRect/>
          </a:stretch>
        </p:blipFill>
        <p:spPr>
          <a:xfrm>
            <a:off x="239307" y="1624026"/>
            <a:ext cx="1728192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DSC05634.JPG"/>
          <p:cNvPicPr>
            <a:picLocks noChangeAspect="1"/>
          </p:cNvPicPr>
          <p:nvPr/>
        </p:nvPicPr>
        <p:blipFill>
          <a:blip r:embed="rId19" cstate="screen">
            <a:lum bright="-1000" contrast="33000"/>
          </a:blip>
          <a:stretch>
            <a:fillRect/>
          </a:stretch>
        </p:blipFill>
        <p:spPr>
          <a:xfrm>
            <a:off x="1994883" y="1340545"/>
            <a:ext cx="21062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771800" y="18864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Экскурсия по храму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8820472" y="836712"/>
            <a:ext cx="0" cy="338437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495928" y="54868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восток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95928" y="422108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запад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\Downloads\храм спасител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8477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87669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88925"/>
            <a:ext cx="4603750" cy="63087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996952"/>
            <a:ext cx="2483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Покровский Храм </a:t>
            </a:r>
            <a:br>
              <a:rPr lang="ru-RU" alt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Василия  Блаженного</a:t>
            </a:r>
          </a:p>
        </p:txBody>
      </p:sp>
    </p:spTree>
    <p:extLst>
      <p:ext uri="{BB962C8B-B14F-4D97-AF65-F5344CB8AC3E}">
        <p14:creationId xmlns:p14="http://schemas.microsoft.com/office/powerpoint/2010/main" val="134039218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844824"/>
            <a:ext cx="2596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Икона</a:t>
            </a:r>
            <a:endParaRPr lang="ru-RU" sz="3200" dirty="0"/>
          </a:p>
        </p:txBody>
      </p:sp>
      <p:pic>
        <p:nvPicPr>
          <p:cNvPr id="4" name="Picture 10" descr="Икона Божьей матери"/>
          <p:cNvPicPr>
            <a:picLocks noChangeAspect="1" noChangeArrowheads="1"/>
          </p:cNvPicPr>
          <p:nvPr/>
        </p:nvPicPr>
        <p:blipFill>
          <a:blip r:embed="rId2" cstate="screen">
            <a:lum bright="-4000" contrast="32000"/>
          </a:blip>
          <a:srcRect/>
          <a:stretch>
            <a:fillRect/>
          </a:stretch>
        </p:blipFill>
        <p:spPr>
          <a:xfrm>
            <a:off x="6012161" y="2830398"/>
            <a:ext cx="2592287" cy="218277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05636.JPG"/>
          <p:cNvPicPr>
            <a:picLocks noChangeAspect="1"/>
          </p:cNvPicPr>
          <p:nvPr/>
        </p:nvPicPr>
        <p:blipFill>
          <a:blip r:embed="rId3" cstate="screen">
            <a:lum bright="-14000" contrast="8000"/>
          </a:blip>
          <a:stretch>
            <a:fillRect/>
          </a:stretch>
        </p:blipFill>
        <p:spPr>
          <a:xfrm>
            <a:off x="3102863" y="3789040"/>
            <a:ext cx="2272004" cy="295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икона Иисуса Христа"/>
          <p:cNvPicPr>
            <a:picLocks noChangeAspect="1" noChangeArrowheads="1"/>
          </p:cNvPicPr>
          <p:nvPr/>
        </p:nvPicPr>
        <p:blipFill>
          <a:blip r:embed="rId4" cstate="screen">
            <a:lum bright="-9000" contrast="37000"/>
          </a:blip>
          <a:srcRect/>
          <a:stretch>
            <a:fillRect/>
          </a:stretch>
        </p:blipFill>
        <p:spPr>
          <a:xfrm>
            <a:off x="251520" y="4204367"/>
            <a:ext cx="2232248" cy="241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7" y="227687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Икона – это картина, на которой изображено то или иное лицо или событие из Библии или церковной  истории. 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10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3340</TotalTime>
  <Words>141</Words>
  <Application>Microsoft Office PowerPoint</Application>
  <PresentationFormat>Экран (4:3)</PresentationFormat>
  <Paragraphs>22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252</cp:revision>
  <dcterms:created xsi:type="dcterms:W3CDTF">2012-01-27T22:33:34Z</dcterms:created>
  <dcterms:modified xsi:type="dcterms:W3CDTF">2017-12-20T07:32:32Z</dcterms:modified>
</cp:coreProperties>
</file>