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80" r:id="rId5"/>
    <p:sldId id="282" r:id="rId6"/>
    <p:sldId id="277" r:id="rId7"/>
    <p:sldId id="281" r:id="rId8"/>
    <p:sldId id="265" r:id="rId9"/>
    <p:sldId id="269" r:id="rId10"/>
    <p:sldId id="267" r:id="rId11"/>
    <p:sldId id="283" r:id="rId12"/>
    <p:sldId id="284" r:id="rId13"/>
    <p:sldId id="285" r:id="rId14"/>
    <p:sldId id="286" r:id="rId15"/>
    <p:sldId id="278" r:id="rId16"/>
    <p:sldId id="279" r:id="rId17"/>
    <p:sldId id="270" r:id="rId18"/>
    <p:sldId id="271" r:id="rId19"/>
    <p:sldId id="272" r:id="rId20"/>
    <p:sldId id="273" r:id="rId21"/>
    <p:sldId id="266" r:id="rId22"/>
    <p:sldId id="287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6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95779-1655-4D79-8367-528C40DC7748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4A4A7D9-E144-42E1-AA8A-4512AA1517E8}">
      <dgm:prSet phldrT="[Текст]" custT="1"/>
      <dgm:spPr/>
      <dgm:t>
        <a:bodyPr/>
        <a:lstStyle/>
        <a:p>
          <a:r>
            <a:rPr lang="ru-RU" sz="2400" b="1" i="1" dirty="0" smtClean="0"/>
            <a:t>Глобальная информатизация современного общества</a:t>
          </a:r>
          <a:endParaRPr lang="ru-RU" sz="2400" b="1" i="1" dirty="0"/>
        </a:p>
      </dgm:t>
    </dgm:pt>
    <dgm:pt modelId="{4AFCA09A-B925-410B-854B-EF5F74E94D0A}" type="parTrans" cxnId="{CFEA2587-31B6-4058-BACE-9900AB7D364F}">
      <dgm:prSet/>
      <dgm:spPr/>
      <dgm:t>
        <a:bodyPr/>
        <a:lstStyle/>
        <a:p>
          <a:endParaRPr lang="ru-RU" sz="2400" b="1" i="1"/>
        </a:p>
      </dgm:t>
    </dgm:pt>
    <dgm:pt modelId="{938C14EF-8845-4B04-B2FC-40C283AD0D21}" type="sibTrans" cxnId="{CFEA2587-31B6-4058-BACE-9900AB7D364F}">
      <dgm:prSet/>
      <dgm:spPr/>
      <dgm:t>
        <a:bodyPr/>
        <a:lstStyle/>
        <a:p>
          <a:endParaRPr lang="ru-RU" sz="2400" b="1" i="1"/>
        </a:p>
      </dgm:t>
    </dgm:pt>
    <dgm:pt modelId="{E2F27C4F-693B-4752-8ED1-22F3ECD3DD96}">
      <dgm:prSet phldrT="[Текст]" custT="1"/>
      <dgm:spPr/>
      <dgm:t>
        <a:bodyPr/>
        <a:lstStyle/>
        <a:p>
          <a:r>
            <a:rPr lang="ru-RU" sz="2400" b="1" i="1" dirty="0" smtClean="0"/>
            <a:t>Требования к анализу, систематизации и скорости переработки информации</a:t>
          </a:r>
          <a:endParaRPr lang="ru-RU" sz="2400" b="1" i="1" dirty="0"/>
        </a:p>
      </dgm:t>
    </dgm:pt>
    <dgm:pt modelId="{499FE132-8000-425B-8F13-564C6E295118}" type="parTrans" cxnId="{AEBEA0FB-B241-4EF6-A6F9-B980AD613F5D}">
      <dgm:prSet/>
      <dgm:spPr/>
      <dgm:t>
        <a:bodyPr/>
        <a:lstStyle/>
        <a:p>
          <a:endParaRPr lang="ru-RU" sz="2400" b="1" i="1"/>
        </a:p>
      </dgm:t>
    </dgm:pt>
    <dgm:pt modelId="{14AE14D0-D0C8-44D9-9944-11AAAF93419E}" type="sibTrans" cxnId="{AEBEA0FB-B241-4EF6-A6F9-B980AD613F5D}">
      <dgm:prSet/>
      <dgm:spPr/>
      <dgm:t>
        <a:bodyPr/>
        <a:lstStyle/>
        <a:p>
          <a:endParaRPr lang="ru-RU" sz="2400" b="1" i="1"/>
        </a:p>
      </dgm:t>
    </dgm:pt>
    <dgm:pt modelId="{B2B11878-3C48-46D0-BE86-7E41B06DCA18}">
      <dgm:prSet phldrT="[Текст]" custT="1"/>
      <dgm:spPr/>
      <dgm:t>
        <a:bodyPr/>
        <a:lstStyle/>
        <a:p>
          <a:r>
            <a:rPr lang="ru-RU" sz="2400" b="1" i="1" dirty="0" smtClean="0"/>
            <a:t>Умения </a:t>
          </a:r>
          <a:r>
            <a:rPr lang="ru-RU" sz="2400" b="1" i="1" dirty="0" smtClean="0">
              <a:solidFill>
                <a:srgbClr val="C00000"/>
              </a:solidFill>
            </a:rPr>
            <a:t>смыслового чтения </a:t>
          </a:r>
          <a:r>
            <a:rPr lang="ru-RU" sz="2400" b="1" i="1" dirty="0" smtClean="0"/>
            <a:t>и </a:t>
          </a:r>
          <a:r>
            <a:rPr lang="ru-RU" sz="2400" b="1" i="1" dirty="0" smtClean="0">
              <a:solidFill>
                <a:srgbClr val="C00000"/>
              </a:solidFill>
            </a:rPr>
            <a:t>умения работать с информацией</a:t>
          </a:r>
          <a:endParaRPr lang="ru-RU" sz="2400" b="1" i="1" dirty="0">
            <a:solidFill>
              <a:srgbClr val="C00000"/>
            </a:solidFill>
          </a:endParaRPr>
        </a:p>
      </dgm:t>
    </dgm:pt>
    <dgm:pt modelId="{CB90A739-9B9C-430F-9AD3-63181100195D}" type="parTrans" cxnId="{1449C952-1437-4276-98BA-4CB3ED76E99F}">
      <dgm:prSet/>
      <dgm:spPr/>
      <dgm:t>
        <a:bodyPr/>
        <a:lstStyle/>
        <a:p>
          <a:endParaRPr lang="ru-RU" sz="2400" b="1" i="1"/>
        </a:p>
      </dgm:t>
    </dgm:pt>
    <dgm:pt modelId="{A9464DE9-8BF4-43AB-94F6-0145E6637CE1}" type="sibTrans" cxnId="{1449C952-1437-4276-98BA-4CB3ED76E99F}">
      <dgm:prSet/>
      <dgm:spPr/>
      <dgm:t>
        <a:bodyPr/>
        <a:lstStyle/>
        <a:p>
          <a:endParaRPr lang="ru-RU" sz="2400" b="1" i="1"/>
        </a:p>
      </dgm:t>
    </dgm:pt>
    <dgm:pt modelId="{1BA79973-C70D-4920-9B46-6B4E9018E712}">
      <dgm:prSet custT="1"/>
      <dgm:spPr/>
      <dgm:t>
        <a:bodyPr/>
        <a:lstStyle/>
        <a:p>
          <a:r>
            <a:rPr lang="ru-RU" sz="2400" b="1" i="1" dirty="0" smtClean="0"/>
            <a:t>Метапредметные результаты освоения основных образовательных программ НОО и ООО</a:t>
          </a:r>
          <a:endParaRPr lang="ru-RU" sz="2400" b="1" i="1" dirty="0"/>
        </a:p>
      </dgm:t>
    </dgm:pt>
    <dgm:pt modelId="{E2993B15-C9A1-480D-9622-2B6DD03AF5B4}" type="parTrans" cxnId="{F22C7D56-2D32-4EF8-A02D-7F667F76EC29}">
      <dgm:prSet/>
      <dgm:spPr/>
      <dgm:t>
        <a:bodyPr/>
        <a:lstStyle/>
        <a:p>
          <a:endParaRPr lang="ru-RU" sz="2400" b="1" i="1"/>
        </a:p>
      </dgm:t>
    </dgm:pt>
    <dgm:pt modelId="{13E7A0A9-AEC7-4921-B019-629B06BCBCC3}" type="sibTrans" cxnId="{F22C7D56-2D32-4EF8-A02D-7F667F76EC29}">
      <dgm:prSet/>
      <dgm:spPr/>
      <dgm:t>
        <a:bodyPr/>
        <a:lstStyle/>
        <a:p>
          <a:endParaRPr lang="ru-RU" sz="2400" b="1" i="1"/>
        </a:p>
      </dgm:t>
    </dgm:pt>
    <dgm:pt modelId="{AE821EE2-4949-40A4-8719-A46E6F20ACA4}" type="pres">
      <dgm:prSet presAssocID="{61B95779-1655-4D79-8367-528C40DC77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4BD6A-C64F-4B5A-8D9B-106372977F9D}" type="pres">
      <dgm:prSet presAssocID="{1BA79973-C70D-4920-9B46-6B4E9018E712}" presName="boxAndChildren" presStyleCnt="0"/>
      <dgm:spPr/>
    </dgm:pt>
    <dgm:pt modelId="{1A9B4009-9E22-403E-9958-AB4419E1C983}" type="pres">
      <dgm:prSet presAssocID="{1BA79973-C70D-4920-9B46-6B4E9018E712}" presName="parentTextBox" presStyleLbl="node1" presStyleIdx="0" presStyleCnt="4"/>
      <dgm:spPr/>
      <dgm:t>
        <a:bodyPr/>
        <a:lstStyle/>
        <a:p>
          <a:endParaRPr lang="ru-RU"/>
        </a:p>
      </dgm:t>
    </dgm:pt>
    <dgm:pt modelId="{6736ABE4-49D1-4874-AB34-4F8D72F64F3C}" type="pres">
      <dgm:prSet presAssocID="{A9464DE9-8BF4-43AB-94F6-0145E6637CE1}" presName="sp" presStyleCnt="0"/>
      <dgm:spPr/>
    </dgm:pt>
    <dgm:pt modelId="{DF6B03FC-AE8D-4323-B23E-C5CF40D3E569}" type="pres">
      <dgm:prSet presAssocID="{B2B11878-3C48-46D0-BE86-7E41B06DCA18}" presName="arrowAndChildren" presStyleCnt="0"/>
      <dgm:spPr/>
    </dgm:pt>
    <dgm:pt modelId="{F7158007-DBED-43E0-9F94-5959DA70C20D}" type="pres">
      <dgm:prSet presAssocID="{B2B11878-3C48-46D0-BE86-7E41B06DCA18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2706475-8A60-401F-A732-4DE8B3767EB8}" type="pres">
      <dgm:prSet presAssocID="{14AE14D0-D0C8-44D9-9944-11AAAF93419E}" presName="sp" presStyleCnt="0"/>
      <dgm:spPr/>
    </dgm:pt>
    <dgm:pt modelId="{F6AE5A5B-C578-4A47-8D8C-B56365890B58}" type="pres">
      <dgm:prSet presAssocID="{E2F27C4F-693B-4752-8ED1-22F3ECD3DD96}" presName="arrowAndChildren" presStyleCnt="0"/>
      <dgm:spPr/>
    </dgm:pt>
    <dgm:pt modelId="{CF8F0315-29E1-4110-A973-1B02C0709ABF}" type="pres">
      <dgm:prSet presAssocID="{E2F27C4F-693B-4752-8ED1-22F3ECD3DD9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4B23986-B03F-4DBC-B2EC-378DEE95FADD}" type="pres">
      <dgm:prSet presAssocID="{938C14EF-8845-4B04-B2FC-40C283AD0D21}" presName="sp" presStyleCnt="0"/>
      <dgm:spPr/>
    </dgm:pt>
    <dgm:pt modelId="{B9BC77E0-9137-47E8-9BD4-FD31F6704FFB}" type="pres">
      <dgm:prSet presAssocID="{04A4A7D9-E144-42E1-AA8A-4512AA1517E8}" presName="arrowAndChildren" presStyleCnt="0"/>
      <dgm:spPr/>
    </dgm:pt>
    <dgm:pt modelId="{A620F2D5-D636-41E7-9628-A5903465D444}" type="pres">
      <dgm:prSet presAssocID="{04A4A7D9-E144-42E1-AA8A-4512AA1517E8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CFEA2587-31B6-4058-BACE-9900AB7D364F}" srcId="{61B95779-1655-4D79-8367-528C40DC7748}" destId="{04A4A7D9-E144-42E1-AA8A-4512AA1517E8}" srcOrd="0" destOrd="0" parTransId="{4AFCA09A-B925-410B-854B-EF5F74E94D0A}" sibTransId="{938C14EF-8845-4B04-B2FC-40C283AD0D21}"/>
    <dgm:cxn modelId="{3A5942B4-709A-48BF-B021-E0FAE2F556A6}" type="presOf" srcId="{B2B11878-3C48-46D0-BE86-7E41B06DCA18}" destId="{F7158007-DBED-43E0-9F94-5959DA70C20D}" srcOrd="0" destOrd="0" presId="urn:microsoft.com/office/officeart/2005/8/layout/process4"/>
    <dgm:cxn modelId="{F22C7D56-2D32-4EF8-A02D-7F667F76EC29}" srcId="{61B95779-1655-4D79-8367-528C40DC7748}" destId="{1BA79973-C70D-4920-9B46-6B4E9018E712}" srcOrd="3" destOrd="0" parTransId="{E2993B15-C9A1-480D-9622-2B6DD03AF5B4}" sibTransId="{13E7A0A9-AEC7-4921-B019-629B06BCBCC3}"/>
    <dgm:cxn modelId="{AEBEA0FB-B241-4EF6-A6F9-B980AD613F5D}" srcId="{61B95779-1655-4D79-8367-528C40DC7748}" destId="{E2F27C4F-693B-4752-8ED1-22F3ECD3DD96}" srcOrd="1" destOrd="0" parTransId="{499FE132-8000-425B-8F13-564C6E295118}" sibTransId="{14AE14D0-D0C8-44D9-9944-11AAAF93419E}"/>
    <dgm:cxn modelId="{4C975ECE-B2AD-4C98-8C90-5E32113A0225}" type="presOf" srcId="{04A4A7D9-E144-42E1-AA8A-4512AA1517E8}" destId="{A620F2D5-D636-41E7-9628-A5903465D444}" srcOrd="0" destOrd="0" presId="urn:microsoft.com/office/officeart/2005/8/layout/process4"/>
    <dgm:cxn modelId="{FF8B0715-CCA0-4200-852C-E482457BF6B9}" type="presOf" srcId="{61B95779-1655-4D79-8367-528C40DC7748}" destId="{AE821EE2-4949-40A4-8719-A46E6F20ACA4}" srcOrd="0" destOrd="0" presId="urn:microsoft.com/office/officeart/2005/8/layout/process4"/>
    <dgm:cxn modelId="{4F566F3F-F71B-4294-AAFE-1AE7C3A02AF5}" type="presOf" srcId="{E2F27C4F-693B-4752-8ED1-22F3ECD3DD96}" destId="{CF8F0315-29E1-4110-A973-1B02C0709ABF}" srcOrd="0" destOrd="0" presId="urn:microsoft.com/office/officeart/2005/8/layout/process4"/>
    <dgm:cxn modelId="{49C80951-DEFD-4DAD-A4FF-0A3BD0593719}" type="presOf" srcId="{1BA79973-C70D-4920-9B46-6B4E9018E712}" destId="{1A9B4009-9E22-403E-9958-AB4419E1C983}" srcOrd="0" destOrd="0" presId="urn:microsoft.com/office/officeart/2005/8/layout/process4"/>
    <dgm:cxn modelId="{1449C952-1437-4276-98BA-4CB3ED76E99F}" srcId="{61B95779-1655-4D79-8367-528C40DC7748}" destId="{B2B11878-3C48-46D0-BE86-7E41B06DCA18}" srcOrd="2" destOrd="0" parTransId="{CB90A739-9B9C-430F-9AD3-63181100195D}" sibTransId="{A9464DE9-8BF4-43AB-94F6-0145E6637CE1}"/>
    <dgm:cxn modelId="{851E034E-62A9-43CD-9752-81A77BB10AF8}" type="presParOf" srcId="{AE821EE2-4949-40A4-8719-A46E6F20ACA4}" destId="{B494BD6A-C64F-4B5A-8D9B-106372977F9D}" srcOrd="0" destOrd="0" presId="urn:microsoft.com/office/officeart/2005/8/layout/process4"/>
    <dgm:cxn modelId="{F0B487E7-603C-41E3-B7C9-9C1FDB41A124}" type="presParOf" srcId="{B494BD6A-C64F-4B5A-8D9B-106372977F9D}" destId="{1A9B4009-9E22-403E-9958-AB4419E1C983}" srcOrd="0" destOrd="0" presId="urn:microsoft.com/office/officeart/2005/8/layout/process4"/>
    <dgm:cxn modelId="{2B6791FE-4A66-49AF-84A1-E913E62D8DA7}" type="presParOf" srcId="{AE821EE2-4949-40A4-8719-A46E6F20ACA4}" destId="{6736ABE4-49D1-4874-AB34-4F8D72F64F3C}" srcOrd="1" destOrd="0" presId="urn:microsoft.com/office/officeart/2005/8/layout/process4"/>
    <dgm:cxn modelId="{E49F2C61-E199-4BBB-8C95-AD96DFEB357A}" type="presParOf" srcId="{AE821EE2-4949-40A4-8719-A46E6F20ACA4}" destId="{DF6B03FC-AE8D-4323-B23E-C5CF40D3E569}" srcOrd="2" destOrd="0" presId="urn:microsoft.com/office/officeart/2005/8/layout/process4"/>
    <dgm:cxn modelId="{BEF9F23C-3492-42FA-9DC0-701DFF5A9BFD}" type="presParOf" srcId="{DF6B03FC-AE8D-4323-B23E-C5CF40D3E569}" destId="{F7158007-DBED-43E0-9F94-5959DA70C20D}" srcOrd="0" destOrd="0" presId="urn:microsoft.com/office/officeart/2005/8/layout/process4"/>
    <dgm:cxn modelId="{A8C93FE3-BE20-4F58-A031-C0B9AC4807E1}" type="presParOf" srcId="{AE821EE2-4949-40A4-8719-A46E6F20ACA4}" destId="{72706475-8A60-401F-A732-4DE8B3767EB8}" srcOrd="3" destOrd="0" presId="urn:microsoft.com/office/officeart/2005/8/layout/process4"/>
    <dgm:cxn modelId="{A1F30685-E17E-4A2D-8007-5012D129347C}" type="presParOf" srcId="{AE821EE2-4949-40A4-8719-A46E6F20ACA4}" destId="{F6AE5A5B-C578-4A47-8D8C-B56365890B58}" srcOrd="4" destOrd="0" presId="urn:microsoft.com/office/officeart/2005/8/layout/process4"/>
    <dgm:cxn modelId="{659E1101-B91F-48ED-B9BF-466382B06ACE}" type="presParOf" srcId="{F6AE5A5B-C578-4A47-8D8C-B56365890B58}" destId="{CF8F0315-29E1-4110-A973-1B02C0709ABF}" srcOrd="0" destOrd="0" presId="urn:microsoft.com/office/officeart/2005/8/layout/process4"/>
    <dgm:cxn modelId="{197D0F63-BDA5-40D7-A567-E1DF29C16355}" type="presParOf" srcId="{AE821EE2-4949-40A4-8719-A46E6F20ACA4}" destId="{54B23986-B03F-4DBC-B2EC-378DEE95FADD}" srcOrd="5" destOrd="0" presId="urn:microsoft.com/office/officeart/2005/8/layout/process4"/>
    <dgm:cxn modelId="{AC9434C7-E45D-47E4-87F5-7E32A8BA038D}" type="presParOf" srcId="{AE821EE2-4949-40A4-8719-A46E6F20ACA4}" destId="{B9BC77E0-9137-47E8-9BD4-FD31F6704FFB}" srcOrd="6" destOrd="0" presId="urn:microsoft.com/office/officeart/2005/8/layout/process4"/>
    <dgm:cxn modelId="{8FC0D9DC-BA56-4BFB-9928-1FFE74B24D0E}" type="presParOf" srcId="{B9BC77E0-9137-47E8-9BD4-FD31F6704FFB}" destId="{A620F2D5-D636-41E7-9628-A5903465D44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43656E-1A47-4DB2-9FA9-31D838A42DC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12F2A05-2355-4C1E-AC44-55E542C9FF7B}">
      <dgm:prSet phldrT="[Текст]"/>
      <dgm:spPr/>
      <dgm:t>
        <a:bodyPr/>
        <a:lstStyle/>
        <a:p>
          <a:r>
            <a:rPr lang="ru-RU" b="1" dirty="0" smtClean="0"/>
            <a:t>Однотекстовые проблемные задания</a:t>
          </a:r>
          <a:endParaRPr lang="ru-RU" b="1" dirty="0"/>
        </a:p>
      </dgm:t>
    </dgm:pt>
    <dgm:pt modelId="{B2F00B6B-82C0-4F3A-AFA5-6B72F849F964}" type="parTrans" cxnId="{4FA91B50-5CC5-4896-AE76-B954C0400664}">
      <dgm:prSet/>
      <dgm:spPr/>
      <dgm:t>
        <a:bodyPr/>
        <a:lstStyle/>
        <a:p>
          <a:endParaRPr lang="ru-RU" b="1"/>
        </a:p>
      </dgm:t>
    </dgm:pt>
    <dgm:pt modelId="{77557473-F728-4BF5-9451-A0C8D7981479}" type="sibTrans" cxnId="{4FA91B50-5CC5-4896-AE76-B954C0400664}">
      <dgm:prSet/>
      <dgm:spPr/>
      <dgm:t>
        <a:bodyPr/>
        <a:lstStyle/>
        <a:p>
          <a:endParaRPr lang="ru-RU" b="1"/>
        </a:p>
      </dgm:t>
    </dgm:pt>
    <dgm:pt modelId="{E66ED971-6A9F-4AB1-B6A6-4E3445E88E9D}">
      <dgm:prSet phldrT="[Текст]"/>
      <dgm:spPr/>
      <dgm:t>
        <a:bodyPr/>
        <a:lstStyle/>
        <a:p>
          <a:r>
            <a:rPr lang="ru-RU" b="1" dirty="0" smtClean="0"/>
            <a:t>к тексту, в котором пропущена какая-либо композиционная часть, дать как можно больше вариантов этой части;</a:t>
          </a:r>
          <a:endParaRPr lang="ru-RU" b="1" dirty="0"/>
        </a:p>
      </dgm:t>
    </dgm:pt>
    <dgm:pt modelId="{F024B731-8526-44A4-A0C1-EC75C40AB9F6}" type="parTrans" cxnId="{576FC20A-4F55-4D79-9555-76D0206F030F}">
      <dgm:prSet/>
      <dgm:spPr/>
      <dgm:t>
        <a:bodyPr/>
        <a:lstStyle/>
        <a:p>
          <a:endParaRPr lang="ru-RU" b="1"/>
        </a:p>
      </dgm:t>
    </dgm:pt>
    <dgm:pt modelId="{FD719E77-CCBC-4A6D-ACBB-790D45BAEA49}" type="sibTrans" cxnId="{576FC20A-4F55-4D79-9555-76D0206F030F}">
      <dgm:prSet/>
      <dgm:spPr/>
      <dgm:t>
        <a:bodyPr/>
        <a:lstStyle/>
        <a:p>
          <a:endParaRPr lang="ru-RU" b="1"/>
        </a:p>
      </dgm:t>
    </dgm:pt>
    <dgm:pt modelId="{176A3285-961F-4675-BB5A-65A8E818498C}">
      <dgm:prSet phldrT="[Текст]"/>
      <dgm:spPr/>
      <dgm:t>
        <a:bodyPr/>
        <a:lstStyle/>
        <a:p>
          <a:r>
            <a:rPr lang="ru-RU" b="1" dirty="0" smtClean="0"/>
            <a:t>Многотекстовые проблемные задания</a:t>
          </a:r>
          <a:endParaRPr lang="ru-RU" b="1" dirty="0"/>
        </a:p>
      </dgm:t>
    </dgm:pt>
    <dgm:pt modelId="{EF0E1287-A597-4D76-A226-59340A4C5FE3}" type="parTrans" cxnId="{4AB85F40-9F25-4591-BA22-AE6A51F3D387}">
      <dgm:prSet/>
      <dgm:spPr/>
      <dgm:t>
        <a:bodyPr/>
        <a:lstStyle/>
        <a:p>
          <a:endParaRPr lang="ru-RU" b="1"/>
        </a:p>
      </dgm:t>
    </dgm:pt>
    <dgm:pt modelId="{F4636366-42FE-4BC8-8116-0E7D9E9846B6}" type="sibTrans" cxnId="{4AB85F40-9F25-4591-BA22-AE6A51F3D387}">
      <dgm:prSet/>
      <dgm:spPr/>
      <dgm:t>
        <a:bodyPr/>
        <a:lstStyle/>
        <a:p>
          <a:endParaRPr lang="ru-RU" b="1"/>
        </a:p>
      </dgm:t>
    </dgm:pt>
    <dgm:pt modelId="{60EFC1C3-56F2-4737-95EF-29D6E573BBCB}">
      <dgm:prSet phldrT="[Текст]"/>
      <dgm:spPr/>
      <dgm:t>
        <a:bodyPr/>
        <a:lstStyle/>
        <a:p>
          <a:r>
            <a:rPr lang="ru-RU" b="1" dirty="0" smtClean="0"/>
            <a:t>Прочтите тексты, выражающие разные точки зрения по одному вопросу; какую еще точку зрения можно высказать?</a:t>
          </a:r>
          <a:endParaRPr lang="ru-RU" b="1" dirty="0"/>
        </a:p>
      </dgm:t>
    </dgm:pt>
    <dgm:pt modelId="{6F7F097C-8CEC-49F3-977A-724D54413D03}" type="parTrans" cxnId="{650C4953-C16C-4DF3-B409-BA71C04F4908}">
      <dgm:prSet/>
      <dgm:spPr/>
      <dgm:t>
        <a:bodyPr/>
        <a:lstStyle/>
        <a:p>
          <a:endParaRPr lang="ru-RU" b="1"/>
        </a:p>
      </dgm:t>
    </dgm:pt>
    <dgm:pt modelId="{667A8030-9FEA-4027-A6F9-65B1B81FD00E}" type="sibTrans" cxnId="{650C4953-C16C-4DF3-B409-BA71C04F4908}">
      <dgm:prSet/>
      <dgm:spPr/>
      <dgm:t>
        <a:bodyPr/>
        <a:lstStyle/>
        <a:p>
          <a:endParaRPr lang="ru-RU" b="1"/>
        </a:p>
      </dgm:t>
    </dgm:pt>
    <dgm:pt modelId="{4D07E62C-8052-4361-905E-C14302896766}">
      <dgm:prSet/>
      <dgm:spPr/>
      <dgm:t>
        <a:bodyPr/>
        <a:lstStyle/>
        <a:p>
          <a:r>
            <a:rPr lang="ru-RU" b="1" smtClean="0"/>
            <a:t>скажите, о чем может быть текст, в котором пропущены все тематические слова; дайте как можно больше вариантов, каждый раз вставляя пропущенные слова;</a:t>
          </a:r>
          <a:endParaRPr lang="ru-RU" b="1"/>
        </a:p>
      </dgm:t>
    </dgm:pt>
    <dgm:pt modelId="{7002008C-61BA-4FE3-B2CC-49C1AAC8A11D}" type="parTrans" cxnId="{BF30E4AC-B4F2-4957-BDD1-E36073B78F48}">
      <dgm:prSet/>
      <dgm:spPr/>
      <dgm:t>
        <a:bodyPr/>
        <a:lstStyle/>
        <a:p>
          <a:endParaRPr lang="ru-RU" b="1"/>
        </a:p>
      </dgm:t>
    </dgm:pt>
    <dgm:pt modelId="{D27051DA-4BC4-4932-A3E1-CC9EFCB5FE46}" type="sibTrans" cxnId="{BF30E4AC-B4F2-4957-BDD1-E36073B78F48}">
      <dgm:prSet/>
      <dgm:spPr/>
      <dgm:t>
        <a:bodyPr/>
        <a:lstStyle/>
        <a:p>
          <a:endParaRPr lang="ru-RU" b="1"/>
        </a:p>
      </dgm:t>
    </dgm:pt>
    <dgm:pt modelId="{6A76C847-DFE8-4C40-A9F0-A12F548E9B9F}">
      <dgm:prSet/>
      <dgm:spPr/>
      <dgm:t>
        <a:bodyPr/>
        <a:lstStyle/>
        <a:p>
          <a:r>
            <a:rPr lang="ru-RU" b="1" smtClean="0"/>
            <a:t>составьте несколько текстов из перемешанных частей текста, каждый раз располагая эти части по-новому;</a:t>
          </a:r>
          <a:endParaRPr lang="ru-RU" b="1"/>
        </a:p>
      </dgm:t>
    </dgm:pt>
    <dgm:pt modelId="{53B2507A-7A40-4FDB-979F-389C0110F8D5}" type="parTrans" cxnId="{BC611A55-F941-4813-AB38-83F2EC5A4CD9}">
      <dgm:prSet/>
      <dgm:spPr/>
      <dgm:t>
        <a:bodyPr/>
        <a:lstStyle/>
        <a:p>
          <a:endParaRPr lang="ru-RU" b="1"/>
        </a:p>
      </dgm:t>
    </dgm:pt>
    <dgm:pt modelId="{F4995045-ED5D-4144-926A-93E935134C52}" type="sibTrans" cxnId="{BC611A55-F941-4813-AB38-83F2EC5A4CD9}">
      <dgm:prSet/>
      <dgm:spPr/>
      <dgm:t>
        <a:bodyPr/>
        <a:lstStyle/>
        <a:p>
          <a:endParaRPr lang="ru-RU" b="1"/>
        </a:p>
      </dgm:t>
    </dgm:pt>
    <dgm:pt modelId="{7AA7DDE1-FD8E-49BC-87AE-D57F164C9F57}">
      <dgm:prSet/>
      <dgm:spPr/>
      <dgm:t>
        <a:bodyPr/>
        <a:lstStyle/>
        <a:p>
          <a:r>
            <a:rPr lang="ru-RU" b="1" dirty="0" smtClean="0"/>
            <a:t>найдите выход из ситуации (на базе рассказов-головоломок).</a:t>
          </a:r>
          <a:endParaRPr lang="ru-RU" b="1" dirty="0"/>
        </a:p>
      </dgm:t>
    </dgm:pt>
    <dgm:pt modelId="{81931201-12AB-449C-8EF8-3404006DE25A}" type="parTrans" cxnId="{22B2E278-6A62-495E-BC81-F4AD056F46AF}">
      <dgm:prSet/>
      <dgm:spPr/>
      <dgm:t>
        <a:bodyPr/>
        <a:lstStyle/>
        <a:p>
          <a:endParaRPr lang="ru-RU" b="1"/>
        </a:p>
      </dgm:t>
    </dgm:pt>
    <dgm:pt modelId="{BD7DCB38-A562-48FE-8C4F-63164973D243}" type="sibTrans" cxnId="{22B2E278-6A62-495E-BC81-F4AD056F46AF}">
      <dgm:prSet/>
      <dgm:spPr/>
      <dgm:t>
        <a:bodyPr/>
        <a:lstStyle/>
        <a:p>
          <a:endParaRPr lang="ru-RU" b="1"/>
        </a:p>
      </dgm:t>
    </dgm:pt>
    <dgm:pt modelId="{D5788B29-ACC4-4599-B22B-1A83FE183BAC}">
      <dgm:prSet/>
      <dgm:spPr/>
      <dgm:t>
        <a:bodyPr/>
        <a:lstStyle/>
        <a:p>
          <a:r>
            <a:rPr lang="ru-RU" b="1" dirty="0" smtClean="0"/>
            <a:t>Соедините два текста, выражающих разные точки зрения, в один, как будто его писал один автор.</a:t>
          </a:r>
          <a:endParaRPr lang="ru-RU" b="1" dirty="0"/>
        </a:p>
      </dgm:t>
    </dgm:pt>
    <dgm:pt modelId="{1B1CA4EE-D304-4514-B12D-EDE53AC16918}" type="parTrans" cxnId="{033D0AE0-8E74-4D3D-9E55-EE606A094DFD}">
      <dgm:prSet/>
      <dgm:spPr/>
      <dgm:t>
        <a:bodyPr/>
        <a:lstStyle/>
        <a:p>
          <a:endParaRPr lang="ru-RU"/>
        </a:p>
      </dgm:t>
    </dgm:pt>
    <dgm:pt modelId="{6E89F3BA-1D1E-4F79-97C2-96F6C5EB7823}" type="sibTrans" cxnId="{033D0AE0-8E74-4D3D-9E55-EE606A094DFD}">
      <dgm:prSet/>
      <dgm:spPr/>
      <dgm:t>
        <a:bodyPr/>
        <a:lstStyle/>
        <a:p>
          <a:endParaRPr lang="ru-RU"/>
        </a:p>
      </dgm:t>
    </dgm:pt>
    <dgm:pt modelId="{B2BCC246-9F1B-43FD-AA60-44E185866063}" type="pres">
      <dgm:prSet presAssocID="{F043656E-1A47-4DB2-9FA9-31D838A42D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128EF-9521-4A36-9ED7-A4C64933913C}" type="pres">
      <dgm:prSet presAssocID="{412F2A05-2355-4C1E-AC44-55E542C9FF7B}" presName="composite" presStyleCnt="0"/>
      <dgm:spPr/>
    </dgm:pt>
    <dgm:pt modelId="{8040DCE1-B792-4575-B2BE-45FC48058CD2}" type="pres">
      <dgm:prSet presAssocID="{412F2A05-2355-4C1E-AC44-55E542C9FF7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B5E56-E297-485E-8E56-BD764469277B}" type="pres">
      <dgm:prSet presAssocID="{412F2A05-2355-4C1E-AC44-55E542C9FF7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FADC6-3B45-4FEC-98CD-00780A736909}" type="pres">
      <dgm:prSet presAssocID="{77557473-F728-4BF5-9451-A0C8D7981479}" presName="space" presStyleCnt="0"/>
      <dgm:spPr/>
    </dgm:pt>
    <dgm:pt modelId="{9ED5C9BE-688E-4E9C-B3D9-3396F83107FA}" type="pres">
      <dgm:prSet presAssocID="{176A3285-961F-4675-BB5A-65A8E818498C}" presName="composite" presStyleCnt="0"/>
      <dgm:spPr/>
    </dgm:pt>
    <dgm:pt modelId="{AAFF299A-BDE8-4AE9-9051-04BC9EAD021C}" type="pres">
      <dgm:prSet presAssocID="{176A3285-961F-4675-BB5A-65A8E81849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2389E-9805-4A00-9DD3-C82FCEAC0097}" type="pres">
      <dgm:prSet presAssocID="{176A3285-961F-4675-BB5A-65A8E818498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85F40-9F25-4591-BA22-AE6A51F3D387}" srcId="{F043656E-1A47-4DB2-9FA9-31D838A42DC1}" destId="{176A3285-961F-4675-BB5A-65A8E818498C}" srcOrd="1" destOrd="0" parTransId="{EF0E1287-A597-4D76-A226-59340A4C5FE3}" sibTransId="{F4636366-42FE-4BC8-8116-0E7D9E9846B6}"/>
    <dgm:cxn modelId="{DEC28C93-8A43-4E90-B82A-35C064F6F206}" type="presOf" srcId="{176A3285-961F-4675-BB5A-65A8E818498C}" destId="{AAFF299A-BDE8-4AE9-9051-04BC9EAD021C}" srcOrd="0" destOrd="0" presId="urn:microsoft.com/office/officeart/2005/8/layout/hList1"/>
    <dgm:cxn modelId="{037B0850-4B2F-4F80-B78B-8873D6CB4A10}" type="presOf" srcId="{6A76C847-DFE8-4C40-A9F0-A12F548E9B9F}" destId="{A34B5E56-E297-485E-8E56-BD764469277B}" srcOrd="0" destOrd="2" presId="urn:microsoft.com/office/officeart/2005/8/layout/hList1"/>
    <dgm:cxn modelId="{BF30E4AC-B4F2-4957-BDD1-E36073B78F48}" srcId="{412F2A05-2355-4C1E-AC44-55E542C9FF7B}" destId="{4D07E62C-8052-4361-905E-C14302896766}" srcOrd="1" destOrd="0" parTransId="{7002008C-61BA-4FE3-B2CC-49C1AAC8A11D}" sibTransId="{D27051DA-4BC4-4932-A3E1-CC9EFCB5FE46}"/>
    <dgm:cxn modelId="{22B2E278-6A62-495E-BC81-F4AD056F46AF}" srcId="{412F2A05-2355-4C1E-AC44-55E542C9FF7B}" destId="{7AA7DDE1-FD8E-49BC-87AE-D57F164C9F57}" srcOrd="3" destOrd="0" parTransId="{81931201-12AB-449C-8EF8-3404006DE25A}" sibTransId="{BD7DCB38-A562-48FE-8C4F-63164973D243}"/>
    <dgm:cxn modelId="{A000BA05-41FD-42A6-868C-71DCAD7AFB48}" type="presOf" srcId="{D5788B29-ACC4-4599-B22B-1A83FE183BAC}" destId="{C232389E-9805-4A00-9DD3-C82FCEAC0097}" srcOrd="0" destOrd="1" presId="urn:microsoft.com/office/officeart/2005/8/layout/hList1"/>
    <dgm:cxn modelId="{87889646-2AC0-4533-9DBA-DB300E380BB2}" type="presOf" srcId="{60EFC1C3-56F2-4737-95EF-29D6E573BBCB}" destId="{C232389E-9805-4A00-9DD3-C82FCEAC0097}" srcOrd="0" destOrd="0" presId="urn:microsoft.com/office/officeart/2005/8/layout/hList1"/>
    <dgm:cxn modelId="{576FC20A-4F55-4D79-9555-76D0206F030F}" srcId="{412F2A05-2355-4C1E-AC44-55E542C9FF7B}" destId="{E66ED971-6A9F-4AB1-B6A6-4E3445E88E9D}" srcOrd="0" destOrd="0" parTransId="{F024B731-8526-44A4-A0C1-EC75C40AB9F6}" sibTransId="{FD719E77-CCBC-4A6D-ACBB-790D45BAEA49}"/>
    <dgm:cxn modelId="{650C4953-C16C-4DF3-B409-BA71C04F4908}" srcId="{176A3285-961F-4675-BB5A-65A8E818498C}" destId="{60EFC1C3-56F2-4737-95EF-29D6E573BBCB}" srcOrd="0" destOrd="0" parTransId="{6F7F097C-8CEC-49F3-977A-724D54413D03}" sibTransId="{667A8030-9FEA-4027-A6F9-65B1B81FD00E}"/>
    <dgm:cxn modelId="{B9A31DF5-B385-4129-BCCE-2681B282BC53}" type="presOf" srcId="{7AA7DDE1-FD8E-49BC-87AE-D57F164C9F57}" destId="{A34B5E56-E297-485E-8E56-BD764469277B}" srcOrd="0" destOrd="3" presId="urn:microsoft.com/office/officeart/2005/8/layout/hList1"/>
    <dgm:cxn modelId="{033D0AE0-8E74-4D3D-9E55-EE606A094DFD}" srcId="{176A3285-961F-4675-BB5A-65A8E818498C}" destId="{D5788B29-ACC4-4599-B22B-1A83FE183BAC}" srcOrd="1" destOrd="0" parTransId="{1B1CA4EE-D304-4514-B12D-EDE53AC16918}" sibTransId="{6E89F3BA-1D1E-4F79-97C2-96F6C5EB7823}"/>
    <dgm:cxn modelId="{C92ECD86-DC17-4246-8C55-7DF196981D88}" type="presOf" srcId="{F043656E-1A47-4DB2-9FA9-31D838A42DC1}" destId="{B2BCC246-9F1B-43FD-AA60-44E185866063}" srcOrd="0" destOrd="0" presId="urn:microsoft.com/office/officeart/2005/8/layout/hList1"/>
    <dgm:cxn modelId="{42C26CEC-0E17-4A1A-8EAE-FA7D8B8257BE}" type="presOf" srcId="{4D07E62C-8052-4361-905E-C14302896766}" destId="{A34B5E56-E297-485E-8E56-BD764469277B}" srcOrd="0" destOrd="1" presId="urn:microsoft.com/office/officeart/2005/8/layout/hList1"/>
    <dgm:cxn modelId="{BC611A55-F941-4813-AB38-83F2EC5A4CD9}" srcId="{412F2A05-2355-4C1E-AC44-55E542C9FF7B}" destId="{6A76C847-DFE8-4C40-A9F0-A12F548E9B9F}" srcOrd="2" destOrd="0" parTransId="{53B2507A-7A40-4FDB-979F-389C0110F8D5}" sibTransId="{F4995045-ED5D-4144-926A-93E935134C52}"/>
    <dgm:cxn modelId="{4FA91B50-5CC5-4896-AE76-B954C0400664}" srcId="{F043656E-1A47-4DB2-9FA9-31D838A42DC1}" destId="{412F2A05-2355-4C1E-AC44-55E542C9FF7B}" srcOrd="0" destOrd="0" parTransId="{B2F00B6B-82C0-4F3A-AFA5-6B72F849F964}" sibTransId="{77557473-F728-4BF5-9451-A0C8D7981479}"/>
    <dgm:cxn modelId="{83F42F96-F4C6-4924-898C-ED3DA629AD17}" type="presOf" srcId="{E66ED971-6A9F-4AB1-B6A6-4E3445E88E9D}" destId="{A34B5E56-E297-485E-8E56-BD764469277B}" srcOrd="0" destOrd="0" presId="urn:microsoft.com/office/officeart/2005/8/layout/hList1"/>
    <dgm:cxn modelId="{52D9AC64-49C9-4B25-9E33-513A9B3BED19}" type="presOf" srcId="{412F2A05-2355-4C1E-AC44-55E542C9FF7B}" destId="{8040DCE1-B792-4575-B2BE-45FC48058CD2}" srcOrd="0" destOrd="0" presId="urn:microsoft.com/office/officeart/2005/8/layout/hList1"/>
    <dgm:cxn modelId="{054E94DD-A59E-44BD-B57B-4C0A357CB01F}" type="presParOf" srcId="{B2BCC246-9F1B-43FD-AA60-44E185866063}" destId="{FE5128EF-9521-4A36-9ED7-A4C64933913C}" srcOrd="0" destOrd="0" presId="urn:microsoft.com/office/officeart/2005/8/layout/hList1"/>
    <dgm:cxn modelId="{A4E0C2B0-3250-401A-BD9A-FE3A6641128E}" type="presParOf" srcId="{FE5128EF-9521-4A36-9ED7-A4C64933913C}" destId="{8040DCE1-B792-4575-B2BE-45FC48058CD2}" srcOrd="0" destOrd="0" presId="urn:microsoft.com/office/officeart/2005/8/layout/hList1"/>
    <dgm:cxn modelId="{9732549E-5AAC-4762-80F6-C176DF632782}" type="presParOf" srcId="{FE5128EF-9521-4A36-9ED7-A4C64933913C}" destId="{A34B5E56-E297-485E-8E56-BD764469277B}" srcOrd="1" destOrd="0" presId="urn:microsoft.com/office/officeart/2005/8/layout/hList1"/>
    <dgm:cxn modelId="{94024985-2A96-4B5D-88A8-C25DC47A6106}" type="presParOf" srcId="{B2BCC246-9F1B-43FD-AA60-44E185866063}" destId="{6C4FADC6-3B45-4FEC-98CD-00780A736909}" srcOrd="1" destOrd="0" presId="urn:microsoft.com/office/officeart/2005/8/layout/hList1"/>
    <dgm:cxn modelId="{896E4CBF-C8B2-46EB-8EB3-81AAA5EFDA5C}" type="presParOf" srcId="{B2BCC246-9F1B-43FD-AA60-44E185866063}" destId="{9ED5C9BE-688E-4E9C-B3D9-3396F83107FA}" srcOrd="2" destOrd="0" presId="urn:microsoft.com/office/officeart/2005/8/layout/hList1"/>
    <dgm:cxn modelId="{E38F80BA-C108-495A-BE36-CFC8EA8F2FA7}" type="presParOf" srcId="{9ED5C9BE-688E-4E9C-B3D9-3396F83107FA}" destId="{AAFF299A-BDE8-4AE9-9051-04BC9EAD021C}" srcOrd="0" destOrd="0" presId="urn:microsoft.com/office/officeart/2005/8/layout/hList1"/>
    <dgm:cxn modelId="{A959D075-6512-43ED-A5B7-47FCB5FA7A4C}" type="presParOf" srcId="{9ED5C9BE-688E-4E9C-B3D9-3396F83107FA}" destId="{C232389E-9805-4A00-9DD3-C82FCEAC00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DF6D87-2EE8-43D4-8D50-9393382A352A}" type="doc">
      <dgm:prSet loTypeId="urn:microsoft.com/office/officeart/2005/8/layout/radial4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B7C5304-4EE2-49A6-B5E0-BAD30DD03E75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Особенности</a:t>
          </a:r>
        </a:p>
        <a:p>
          <a:r>
            <a:rPr lang="ru-RU" sz="1800" b="1" dirty="0" smtClean="0">
              <a:latin typeface="+mn-lt"/>
              <a:cs typeface="Arial" pitchFamily="34" charset="0"/>
            </a:rPr>
            <a:t>предмета </a:t>
          </a:r>
        </a:p>
        <a:p>
          <a:r>
            <a:rPr lang="ru-RU" sz="1800" b="1" dirty="0" smtClean="0">
              <a:solidFill>
                <a:srgbClr val="C00000"/>
              </a:solidFill>
              <a:latin typeface="+mn-lt"/>
              <a:cs typeface="Arial" pitchFamily="34" charset="0"/>
            </a:rPr>
            <a:t>«Иностранный язык» </a:t>
          </a:r>
          <a:endParaRPr lang="ru-RU" sz="1800" b="1" dirty="0">
            <a:solidFill>
              <a:srgbClr val="C00000"/>
            </a:solidFill>
            <a:latin typeface="+mn-lt"/>
            <a:cs typeface="Arial" pitchFamily="34" charset="0"/>
          </a:endParaRPr>
        </a:p>
      </dgm:t>
    </dgm:pt>
    <dgm:pt modelId="{A6CD168A-E138-4E62-9EE2-90E62303E3DC}" type="parTrans" cxnId="{584AFA20-9AE8-46C4-98B2-2ABE9B9F651C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770B67DF-AA84-4E31-AFC3-B056B59F4EEE}" type="sibTrans" cxnId="{584AFA20-9AE8-46C4-98B2-2ABE9B9F651C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CDB5F8F3-C36D-4B0B-BFFB-3CA69C8A699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+mn-lt"/>
              <a:cs typeface="Arial" pitchFamily="34" charset="0"/>
            </a:rPr>
            <a:t>межпредметность:</a:t>
          </a:r>
        </a:p>
        <a:p>
          <a:r>
            <a:rPr lang="ru-RU" sz="1800" b="1" dirty="0" smtClean="0">
              <a:latin typeface="+mn-lt"/>
              <a:cs typeface="Arial" pitchFamily="34" charset="0"/>
            </a:rPr>
            <a:t>содержание речи на иностранном языке могут быть сведения из разных областей знания</a:t>
          </a:r>
          <a:endParaRPr lang="ru-RU" sz="1800" b="1" dirty="0">
            <a:latin typeface="+mn-lt"/>
            <a:cs typeface="Arial" pitchFamily="34" charset="0"/>
          </a:endParaRPr>
        </a:p>
      </dgm:t>
    </dgm:pt>
    <dgm:pt modelId="{5D4D71D1-E0D4-4F08-8A88-61B7E27BE610}" type="parTrans" cxnId="{1BDAE452-D4E7-4D9A-B955-DF9062DF4B1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dirty="0">
            <a:latin typeface="+mn-lt"/>
          </a:endParaRPr>
        </a:p>
      </dgm:t>
    </dgm:pt>
    <dgm:pt modelId="{D73E024D-A45F-47A7-AEBC-A201ACBE08BF}" type="sibTrans" cxnId="{1BDAE452-D4E7-4D9A-B955-DF9062DF4B16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D5006AD1-BAB8-4971-9B19-F941D158F18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+mn-lt"/>
              <a:cs typeface="Arial" pitchFamily="34" charset="0"/>
            </a:rPr>
            <a:t>многоуровневость:</a:t>
          </a:r>
        </a:p>
        <a:p>
          <a:r>
            <a:rPr lang="ru-RU" sz="1800" b="1" dirty="0" smtClean="0">
              <a:latin typeface="+mn-lt"/>
              <a:cs typeface="Arial" pitchFamily="34" charset="0"/>
            </a:rPr>
            <a:t>с одной стороны, необходимо овладение различными языковыми средствами, соотносящимися с аспектами языка, с другой – умениями в четырех видах речевой деятельности</a:t>
          </a:r>
          <a:endParaRPr lang="ru-RU" sz="1800" b="1" dirty="0">
            <a:latin typeface="+mn-lt"/>
            <a:cs typeface="Arial" pitchFamily="34" charset="0"/>
          </a:endParaRPr>
        </a:p>
      </dgm:t>
    </dgm:pt>
    <dgm:pt modelId="{C1CC8817-1DFB-482E-B65C-EBDAA3E67C7B}" type="parTrans" cxnId="{A8041F62-1253-4420-AE86-7B07CFE08BD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>
            <a:latin typeface="+mn-lt"/>
          </a:endParaRPr>
        </a:p>
      </dgm:t>
    </dgm:pt>
    <dgm:pt modelId="{2AF242D4-EA67-494D-B49C-ED762FD275B2}" type="sibTrans" cxnId="{A8041F62-1253-4420-AE86-7B07CFE08BD4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42B45DC1-BBB1-4F61-A2DD-07ED2D502670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+mn-lt"/>
              <a:cs typeface="Arial" pitchFamily="34" charset="0"/>
            </a:rPr>
            <a:t>полифункциональность:</a:t>
          </a:r>
        </a:p>
        <a:p>
          <a:r>
            <a:rPr lang="ru-RU" sz="1800" b="1" dirty="0" smtClean="0">
              <a:latin typeface="+mn-lt"/>
              <a:cs typeface="Arial" pitchFamily="34" charset="0"/>
            </a:rPr>
            <a:t>выступает как цель обучения и как средство межличностного и межкультурного общения, как средство приобретения сведений в других областях знания</a:t>
          </a:r>
          <a:endParaRPr lang="ru-RU" sz="1800" b="1" dirty="0">
            <a:latin typeface="+mn-lt"/>
            <a:cs typeface="Arial" pitchFamily="34" charset="0"/>
          </a:endParaRPr>
        </a:p>
      </dgm:t>
    </dgm:pt>
    <dgm:pt modelId="{ABFB0A7F-89B6-4D57-98CB-E2A16A62C9F4}" type="parTrans" cxnId="{4079276A-4CF9-4F6E-9304-080073C19D7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>
            <a:latin typeface="+mn-lt"/>
          </a:endParaRPr>
        </a:p>
      </dgm:t>
    </dgm:pt>
    <dgm:pt modelId="{CF42CA0D-4F6A-4419-AE57-A7C7D933F820}" type="sibTrans" cxnId="{4079276A-4CF9-4F6E-9304-080073C19D75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ACA00292-5742-4B1C-838A-0FB71AA5DF50}">
      <dgm:prSet custT="1"/>
      <dgm:spPr/>
      <dgm:t>
        <a:bodyPr/>
        <a:lstStyle/>
        <a:p>
          <a:r>
            <a:rPr lang="ru-RU" sz="1800" b="1" i="0" dirty="0" smtClean="0">
              <a:solidFill>
                <a:srgbClr val="C00000"/>
              </a:solidFill>
              <a:latin typeface="+mn-lt"/>
              <a:cs typeface="Arial" pitchFamily="34" charset="0"/>
            </a:rPr>
            <a:t>метапредметность:</a:t>
          </a:r>
        </a:p>
        <a:p>
          <a:r>
            <a:rPr lang="ru-RU" sz="1800" b="1" dirty="0" smtClean="0">
              <a:latin typeface="+mn-lt"/>
              <a:cs typeface="Arial" pitchFamily="34" charset="0"/>
            </a:rPr>
            <a:t> формирование важнейших универсальных учебных умений, обеспечивающих эффективную работу с информацией, представленной в разных форматах.</a:t>
          </a:r>
          <a:endParaRPr lang="ru-RU" sz="1800" b="1" dirty="0">
            <a:latin typeface="+mn-lt"/>
            <a:cs typeface="Arial" pitchFamily="34" charset="0"/>
          </a:endParaRPr>
        </a:p>
      </dgm:t>
    </dgm:pt>
    <dgm:pt modelId="{B8290694-DADE-49BB-9539-DBE538AA7892}" type="parTrans" cxnId="{17FAD9FC-91F0-452A-AFAE-52CD2ECDB09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>
            <a:latin typeface="+mn-lt"/>
          </a:endParaRPr>
        </a:p>
      </dgm:t>
    </dgm:pt>
    <dgm:pt modelId="{BF4B00EA-F3F3-4269-87BB-9E8F640D5F61}" type="sibTrans" cxnId="{17FAD9FC-91F0-452A-AFAE-52CD2ECDB099}">
      <dgm:prSet/>
      <dgm:spPr/>
      <dgm:t>
        <a:bodyPr/>
        <a:lstStyle/>
        <a:p>
          <a:endParaRPr lang="ru-RU" b="1">
            <a:latin typeface="+mn-lt"/>
          </a:endParaRPr>
        </a:p>
      </dgm:t>
    </dgm:pt>
    <dgm:pt modelId="{6B8374A5-F851-433B-9ED1-9A595573300B}" type="pres">
      <dgm:prSet presAssocID="{6FDF6D87-2EE8-43D4-8D50-9393382A35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ECCD8-4564-4C3F-83CB-6046468F9D2E}" type="pres">
      <dgm:prSet presAssocID="{CB7C5304-4EE2-49A6-B5E0-BAD30DD03E75}" presName="centerShape" presStyleLbl="node0" presStyleIdx="0" presStyleCnt="1" custScaleX="190765" custScaleY="52435" custLinFactNeighborX="2569" custLinFactNeighborY="7399"/>
      <dgm:spPr/>
      <dgm:t>
        <a:bodyPr/>
        <a:lstStyle/>
        <a:p>
          <a:endParaRPr lang="ru-RU"/>
        </a:p>
      </dgm:t>
    </dgm:pt>
    <dgm:pt modelId="{C96E88ED-F9DD-4026-859C-D8747B7C4CE2}" type="pres">
      <dgm:prSet presAssocID="{5D4D71D1-E0D4-4F08-8A88-61B7E27BE610}" presName="parTrans" presStyleLbl="bgSibTrans2D1" presStyleIdx="0" presStyleCnt="4" custScaleX="95722" custLinFactNeighborX="-16644" custLinFactNeighborY="61110"/>
      <dgm:spPr/>
      <dgm:t>
        <a:bodyPr/>
        <a:lstStyle/>
        <a:p>
          <a:endParaRPr lang="ru-RU"/>
        </a:p>
      </dgm:t>
    </dgm:pt>
    <dgm:pt modelId="{2D5A70A7-EAFB-46F8-AEBA-39D4615ACCC3}" type="pres">
      <dgm:prSet presAssocID="{CDB5F8F3-C36D-4B0B-BFFB-3CA69C8A699D}" presName="node" presStyleLbl="node1" presStyleIdx="0" presStyleCnt="4" custScaleX="148700" custScaleY="79910" custRadScaleRad="83169" custRadScaleInc="19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8579C-EC25-46A9-A210-EE933AD2AAE8}" type="pres">
      <dgm:prSet presAssocID="{C1CC8817-1DFB-482E-B65C-EBDAA3E67C7B}" presName="parTrans" presStyleLbl="bgSibTrans2D1" presStyleIdx="1" presStyleCnt="4" custAng="69133" custLinFactNeighborX="1621" custLinFactNeighborY="15755"/>
      <dgm:spPr/>
      <dgm:t>
        <a:bodyPr/>
        <a:lstStyle/>
        <a:p>
          <a:endParaRPr lang="ru-RU"/>
        </a:p>
      </dgm:t>
    </dgm:pt>
    <dgm:pt modelId="{1CACDF85-9FCA-40D6-998C-22E1348531E0}" type="pres">
      <dgm:prSet presAssocID="{D5006AD1-BAB8-4971-9B19-F941D158F184}" presName="node" presStyleLbl="node1" presStyleIdx="1" presStyleCnt="4" custScaleX="183880" custScaleY="123692" custRadScaleRad="116264" custRadScaleInc="-1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00359-5335-4AB4-B80B-2C2CA0C8610C}" type="pres">
      <dgm:prSet presAssocID="{B8290694-DADE-49BB-9539-DBE538AA7892}" presName="parTrans" presStyleLbl="bgSibTrans2D1" presStyleIdx="2" presStyleCnt="4" custLinFactNeighborX="-19818" custLinFactNeighborY="8669"/>
      <dgm:spPr/>
      <dgm:t>
        <a:bodyPr/>
        <a:lstStyle/>
        <a:p>
          <a:endParaRPr lang="ru-RU"/>
        </a:p>
      </dgm:t>
    </dgm:pt>
    <dgm:pt modelId="{CC16D9E6-5847-457B-A92A-E55639F2BE86}" type="pres">
      <dgm:prSet presAssocID="{ACA00292-5742-4B1C-838A-0FB71AA5DF50}" presName="node" presStyleLbl="node1" presStyleIdx="2" presStyleCnt="4" custScaleX="181214" custScaleY="123968" custRadScaleRad="122967" custRadScaleInc="2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6976A-1FC6-46E2-B97F-D8A53F0264D7}" type="pres">
      <dgm:prSet presAssocID="{ABFB0A7F-89B6-4D57-98CB-E2A16A62C9F4}" presName="parTrans" presStyleLbl="bgSibTrans2D1" presStyleIdx="3" presStyleCnt="4" custLinFactNeighborX="49617" custLinFactNeighborY="95585"/>
      <dgm:spPr/>
      <dgm:t>
        <a:bodyPr/>
        <a:lstStyle/>
        <a:p>
          <a:endParaRPr lang="ru-RU"/>
        </a:p>
      </dgm:t>
    </dgm:pt>
    <dgm:pt modelId="{4E16F236-68D8-4AEE-994C-1D0FEBC53145}" type="pres">
      <dgm:prSet presAssocID="{42B45DC1-BBB1-4F61-A2DD-07ED2D502670}" presName="node" presStyleLbl="node1" presStyleIdx="3" presStyleCnt="4" custScaleX="172561" custScaleY="104056" custRadScaleRad="82564" custRadScaleInc="-16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90E48-4E96-4F6E-A465-C78761DA31B5}" type="presOf" srcId="{C1CC8817-1DFB-482E-B65C-EBDAA3E67C7B}" destId="{FD78579C-EC25-46A9-A210-EE933AD2AAE8}" srcOrd="0" destOrd="0" presId="urn:microsoft.com/office/officeart/2005/8/layout/radial4"/>
    <dgm:cxn modelId="{7FFE804D-EBC1-40C7-8299-B0ED30642C38}" type="presOf" srcId="{ABFB0A7F-89B6-4D57-98CB-E2A16A62C9F4}" destId="{F166976A-1FC6-46E2-B97F-D8A53F0264D7}" srcOrd="0" destOrd="0" presId="urn:microsoft.com/office/officeart/2005/8/layout/radial4"/>
    <dgm:cxn modelId="{4079276A-4CF9-4F6E-9304-080073C19D75}" srcId="{CB7C5304-4EE2-49A6-B5E0-BAD30DD03E75}" destId="{42B45DC1-BBB1-4F61-A2DD-07ED2D502670}" srcOrd="3" destOrd="0" parTransId="{ABFB0A7F-89B6-4D57-98CB-E2A16A62C9F4}" sibTransId="{CF42CA0D-4F6A-4419-AE57-A7C7D933F820}"/>
    <dgm:cxn modelId="{A8041F62-1253-4420-AE86-7B07CFE08BD4}" srcId="{CB7C5304-4EE2-49A6-B5E0-BAD30DD03E75}" destId="{D5006AD1-BAB8-4971-9B19-F941D158F184}" srcOrd="1" destOrd="0" parTransId="{C1CC8817-1DFB-482E-B65C-EBDAA3E67C7B}" sibTransId="{2AF242D4-EA67-494D-B49C-ED762FD275B2}"/>
    <dgm:cxn modelId="{39F42D79-63D9-4744-BCDE-57383EC1832F}" type="presOf" srcId="{D5006AD1-BAB8-4971-9B19-F941D158F184}" destId="{1CACDF85-9FCA-40D6-998C-22E1348531E0}" srcOrd="0" destOrd="0" presId="urn:microsoft.com/office/officeart/2005/8/layout/radial4"/>
    <dgm:cxn modelId="{9F2DB6DB-34C0-465A-A21F-71F0137A74DC}" type="presOf" srcId="{B8290694-DADE-49BB-9539-DBE538AA7892}" destId="{ACB00359-5335-4AB4-B80B-2C2CA0C8610C}" srcOrd="0" destOrd="0" presId="urn:microsoft.com/office/officeart/2005/8/layout/radial4"/>
    <dgm:cxn modelId="{584AFA20-9AE8-46C4-98B2-2ABE9B9F651C}" srcId="{6FDF6D87-2EE8-43D4-8D50-9393382A352A}" destId="{CB7C5304-4EE2-49A6-B5E0-BAD30DD03E75}" srcOrd="0" destOrd="0" parTransId="{A6CD168A-E138-4E62-9EE2-90E62303E3DC}" sibTransId="{770B67DF-AA84-4E31-AFC3-B056B59F4EEE}"/>
    <dgm:cxn modelId="{E9D52C11-E4CB-45B1-9D85-315085A821A4}" type="presOf" srcId="{5D4D71D1-E0D4-4F08-8A88-61B7E27BE610}" destId="{C96E88ED-F9DD-4026-859C-D8747B7C4CE2}" srcOrd="0" destOrd="0" presId="urn:microsoft.com/office/officeart/2005/8/layout/radial4"/>
    <dgm:cxn modelId="{D5C39EDC-6DCE-42E3-A614-81B3A28854BF}" type="presOf" srcId="{CB7C5304-4EE2-49A6-B5E0-BAD30DD03E75}" destId="{794ECCD8-4564-4C3F-83CB-6046468F9D2E}" srcOrd="0" destOrd="0" presId="urn:microsoft.com/office/officeart/2005/8/layout/radial4"/>
    <dgm:cxn modelId="{5421D65C-2E39-4A18-B3F2-A1F713ED5B96}" type="presOf" srcId="{ACA00292-5742-4B1C-838A-0FB71AA5DF50}" destId="{CC16D9E6-5847-457B-A92A-E55639F2BE86}" srcOrd="0" destOrd="0" presId="urn:microsoft.com/office/officeart/2005/8/layout/radial4"/>
    <dgm:cxn modelId="{9DAB57D4-486C-49D1-88D6-0D312B002DFD}" type="presOf" srcId="{CDB5F8F3-C36D-4B0B-BFFB-3CA69C8A699D}" destId="{2D5A70A7-EAFB-46F8-AEBA-39D4615ACCC3}" srcOrd="0" destOrd="0" presId="urn:microsoft.com/office/officeart/2005/8/layout/radial4"/>
    <dgm:cxn modelId="{17FAD9FC-91F0-452A-AFAE-52CD2ECDB099}" srcId="{CB7C5304-4EE2-49A6-B5E0-BAD30DD03E75}" destId="{ACA00292-5742-4B1C-838A-0FB71AA5DF50}" srcOrd="2" destOrd="0" parTransId="{B8290694-DADE-49BB-9539-DBE538AA7892}" sibTransId="{BF4B00EA-F3F3-4269-87BB-9E8F640D5F61}"/>
    <dgm:cxn modelId="{1BDAE452-D4E7-4D9A-B955-DF9062DF4B16}" srcId="{CB7C5304-4EE2-49A6-B5E0-BAD30DD03E75}" destId="{CDB5F8F3-C36D-4B0B-BFFB-3CA69C8A699D}" srcOrd="0" destOrd="0" parTransId="{5D4D71D1-E0D4-4F08-8A88-61B7E27BE610}" sibTransId="{D73E024D-A45F-47A7-AEBC-A201ACBE08BF}"/>
    <dgm:cxn modelId="{0B258F3B-9DDD-4490-8D43-1A986E032264}" type="presOf" srcId="{42B45DC1-BBB1-4F61-A2DD-07ED2D502670}" destId="{4E16F236-68D8-4AEE-994C-1D0FEBC53145}" srcOrd="0" destOrd="0" presId="urn:microsoft.com/office/officeart/2005/8/layout/radial4"/>
    <dgm:cxn modelId="{D6A32C06-B6ED-46D3-B7F1-0DD99ACC8211}" type="presOf" srcId="{6FDF6D87-2EE8-43D4-8D50-9393382A352A}" destId="{6B8374A5-F851-433B-9ED1-9A595573300B}" srcOrd="0" destOrd="0" presId="urn:microsoft.com/office/officeart/2005/8/layout/radial4"/>
    <dgm:cxn modelId="{1FE0D4AD-378A-40FE-956B-C48F678CFAC6}" type="presParOf" srcId="{6B8374A5-F851-433B-9ED1-9A595573300B}" destId="{794ECCD8-4564-4C3F-83CB-6046468F9D2E}" srcOrd="0" destOrd="0" presId="urn:microsoft.com/office/officeart/2005/8/layout/radial4"/>
    <dgm:cxn modelId="{A271A1E9-EF65-4093-9599-34D34B355954}" type="presParOf" srcId="{6B8374A5-F851-433B-9ED1-9A595573300B}" destId="{C96E88ED-F9DD-4026-859C-D8747B7C4CE2}" srcOrd="1" destOrd="0" presId="urn:microsoft.com/office/officeart/2005/8/layout/radial4"/>
    <dgm:cxn modelId="{77B39045-963B-4346-A3FF-3B2E345FD70C}" type="presParOf" srcId="{6B8374A5-F851-433B-9ED1-9A595573300B}" destId="{2D5A70A7-EAFB-46F8-AEBA-39D4615ACCC3}" srcOrd="2" destOrd="0" presId="urn:microsoft.com/office/officeart/2005/8/layout/radial4"/>
    <dgm:cxn modelId="{D4ABA8BB-093C-4FAA-A3EE-61F8CD5E1B45}" type="presParOf" srcId="{6B8374A5-F851-433B-9ED1-9A595573300B}" destId="{FD78579C-EC25-46A9-A210-EE933AD2AAE8}" srcOrd="3" destOrd="0" presId="urn:microsoft.com/office/officeart/2005/8/layout/radial4"/>
    <dgm:cxn modelId="{0DE7C1E1-8F44-4EBC-9EB4-16A6496AB3D2}" type="presParOf" srcId="{6B8374A5-F851-433B-9ED1-9A595573300B}" destId="{1CACDF85-9FCA-40D6-998C-22E1348531E0}" srcOrd="4" destOrd="0" presId="urn:microsoft.com/office/officeart/2005/8/layout/radial4"/>
    <dgm:cxn modelId="{08409985-BC14-49D6-B369-F146A8B957D4}" type="presParOf" srcId="{6B8374A5-F851-433B-9ED1-9A595573300B}" destId="{ACB00359-5335-4AB4-B80B-2C2CA0C8610C}" srcOrd="5" destOrd="0" presId="urn:microsoft.com/office/officeart/2005/8/layout/radial4"/>
    <dgm:cxn modelId="{1A925068-6165-4AD4-B0D7-602929F78B96}" type="presParOf" srcId="{6B8374A5-F851-433B-9ED1-9A595573300B}" destId="{CC16D9E6-5847-457B-A92A-E55639F2BE86}" srcOrd="6" destOrd="0" presId="urn:microsoft.com/office/officeart/2005/8/layout/radial4"/>
    <dgm:cxn modelId="{2093F5CA-EA6E-45A7-A2C1-AAD8A2BE4C08}" type="presParOf" srcId="{6B8374A5-F851-433B-9ED1-9A595573300B}" destId="{F166976A-1FC6-46E2-B97F-D8A53F0264D7}" srcOrd="7" destOrd="0" presId="urn:microsoft.com/office/officeart/2005/8/layout/radial4"/>
    <dgm:cxn modelId="{1AEFF876-DCAC-4B03-BA98-E113918F36FC}" type="presParOf" srcId="{6B8374A5-F851-433B-9ED1-9A595573300B}" destId="{4E16F236-68D8-4AEE-994C-1D0FEBC5314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703CFA-262E-4C9A-BC17-1C61D898E05C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E8D83C0E-F05B-446B-B0E5-BE5C316C4678}">
      <dgm:prSet phldrT="[Текст]" custT="1"/>
      <dgm:spPr/>
      <dgm:t>
        <a:bodyPr/>
        <a:lstStyle/>
        <a:p>
          <a:r>
            <a:rPr lang="ru-RU" sz="2800" b="1" dirty="0" smtClean="0"/>
            <a:t>чтение</a:t>
          </a:r>
          <a:endParaRPr lang="ru-RU" sz="2800" b="1" dirty="0"/>
        </a:p>
      </dgm:t>
    </dgm:pt>
    <dgm:pt modelId="{A905B608-F5D2-4B10-8409-D65ECE6D8A7A}" type="parTrans" cxnId="{989E065A-E8CA-49A7-9175-7F174F0954F6}">
      <dgm:prSet/>
      <dgm:spPr/>
      <dgm:t>
        <a:bodyPr/>
        <a:lstStyle/>
        <a:p>
          <a:endParaRPr lang="ru-RU" sz="2800" b="1"/>
        </a:p>
      </dgm:t>
    </dgm:pt>
    <dgm:pt modelId="{163E3531-4DC1-418A-8BEF-D1F0B7245E1F}" type="sibTrans" cxnId="{989E065A-E8CA-49A7-9175-7F174F0954F6}">
      <dgm:prSet/>
      <dgm:spPr/>
      <dgm:t>
        <a:bodyPr/>
        <a:lstStyle/>
        <a:p>
          <a:endParaRPr lang="ru-RU" sz="2800" b="1"/>
        </a:p>
      </dgm:t>
    </dgm:pt>
    <dgm:pt modelId="{F53CB35D-9AD9-4914-934A-B1CDEF5B7F3F}">
      <dgm:prSet phldrT="[Текст]" custT="1"/>
      <dgm:spPr/>
      <dgm:t>
        <a:bodyPr/>
        <a:lstStyle/>
        <a:p>
          <a:r>
            <a:rPr lang="ru-RU" sz="2800" b="1" dirty="0" smtClean="0"/>
            <a:t>письмо</a:t>
          </a:r>
          <a:endParaRPr lang="ru-RU" sz="2800" b="1" dirty="0"/>
        </a:p>
      </dgm:t>
    </dgm:pt>
    <dgm:pt modelId="{4BF6878F-0AAE-4476-AEB4-4F9F051524D6}" type="parTrans" cxnId="{7C32E9D0-A48D-477B-93B3-DA2A2BECB960}">
      <dgm:prSet/>
      <dgm:spPr/>
      <dgm:t>
        <a:bodyPr/>
        <a:lstStyle/>
        <a:p>
          <a:endParaRPr lang="ru-RU" sz="2800" b="1"/>
        </a:p>
      </dgm:t>
    </dgm:pt>
    <dgm:pt modelId="{5F7E0056-AFE8-4794-8E3F-D52BA3F79DA5}" type="sibTrans" cxnId="{7C32E9D0-A48D-477B-93B3-DA2A2BECB960}">
      <dgm:prSet/>
      <dgm:spPr/>
      <dgm:t>
        <a:bodyPr/>
        <a:lstStyle/>
        <a:p>
          <a:endParaRPr lang="ru-RU" sz="2800" b="1"/>
        </a:p>
      </dgm:t>
    </dgm:pt>
    <dgm:pt modelId="{A6ACCF6C-F10F-4274-BEE6-3ED48BAE080C}">
      <dgm:prSet phldrT="[Текст]" custT="1"/>
      <dgm:spPr/>
      <dgm:t>
        <a:bodyPr/>
        <a:lstStyle/>
        <a:p>
          <a:r>
            <a:rPr lang="ru-RU" sz="2800" b="1" dirty="0" err="1" smtClean="0"/>
            <a:t>Диалоги-ческая</a:t>
          </a:r>
          <a:r>
            <a:rPr lang="ru-RU" sz="2800" b="1" dirty="0" smtClean="0"/>
            <a:t> речь</a:t>
          </a:r>
          <a:endParaRPr lang="ru-RU" sz="2800" b="1" dirty="0"/>
        </a:p>
      </dgm:t>
    </dgm:pt>
    <dgm:pt modelId="{61D933E8-3FD1-4A0E-9C39-B0263A31D2B0}" type="parTrans" cxnId="{1BBDB938-3364-41F8-B4ED-8E364463EA5D}">
      <dgm:prSet/>
      <dgm:spPr/>
      <dgm:t>
        <a:bodyPr/>
        <a:lstStyle/>
        <a:p>
          <a:endParaRPr lang="ru-RU" sz="2800" b="1"/>
        </a:p>
      </dgm:t>
    </dgm:pt>
    <dgm:pt modelId="{58498F44-AD2F-4B1E-AB9B-E72A2ED24825}" type="sibTrans" cxnId="{1BBDB938-3364-41F8-B4ED-8E364463EA5D}">
      <dgm:prSet/>
      <dgm:spPr/>
      <dgm:t>
        <a:bodyPr/>
        <a:lstStyle/>
        <a:p>
          <a:endParaRPr lang="ru-RU" sz="2800" b="1"/>
        </a:p>
      </dgm:t>
    </dgm:pt>
    <dgm:pt modelId="{94830907-030C-4C31-B101-BF4F19B4CA53}">
      <dgm:prSet custT="1"/>
      <dgm:spPr/>
      <dgm:t>
        <a:bodyPr/>
        <a:lstStyle/>
        <a:p>
          <a:r>
            <a:rPr lang="ru-RU" sz="2800" b="1" dirty="0" err="1" smtClean="0"/>
            <a:t>Моноло-гическая</a:t>
          </a:r>
          <a:r>
            <a:rPr lang="ru-RU" sz="2800" b="1" dirty="0" smtClean="0"/>
            <a:t> речь</a:t>
          </a:r>
          <a:endParaRPr lang="ru-RU" sz="2800" b="1" dirty="0"/>
        </a:p>
      </dgm:t>
    </dgm:pt>
    <dgm:pt modelId="{4B087465-0105-4469-A53D-98E7D84CD8E4}" type="parTrans" cxnId="{B6B67DC6-5C93-4513-B0DA-3B734E0AD50C}">
      <dgm:prSet/>
      <dgm:spPr/>
      <dgm:t>
        <a:bodyPr/>
        <a:lstStyle/>
        <a:p>
          <a:endParaRPr lang="ru-RU" sz="2800" b="1"/>
        </a:p>
      </dgm:t>
    </dgm:pt>
    <dgm:pt modelId="{A1D12FA7-E9CC-4AC8-A80E-E556DFFDAFBF}" type="sibTrans" cxnId="{B6B67DC6-5C93-4513-B0DA-3B734E0AD50C}">
      <dgm:prSet/>
      <dgm:spPr/>
      <dgm:t>
        <a:bodyPr/>
        <a:lstStyle/>
        <a:p>
          <a:endParaRPr lang="ru-RU" sz="2800" b="1"/>
        </a:p>
      </dgm:t>
    </dgm:pt>
    <dgm:pt modelId="{EEFAA801-5303-4F7C-B7B2-9D9443C9D884}" type="pres">
      <dgm:prSet presAssocID="{39703CFA-262E-4C9A-BC17-1C61D898E05C}" presName="CompostProcess" presStyleCnt="0">
        <dgm:presLayoutVars>
          <dgm:dir/>
          <dgm:resizeHandles val="exact"/>
        </dgm:presLayoutVars>
      </dgm:prSet>
      <dgm:spPr/>
    </dgm:pt>
    <dgm:pt modelId="{4D2B31B6-B413-473B-B048-C1219674E416}" type="pres">
      <dgm:prSet presAssocID="{39703CFA-262E-4C9A-BC17-1C61D898E05C}" presName="arrow" presStyleLbl="bgShp" presStyleIdx="0" presStyleCnt="1"/>
      <dgm:spPr/>
    </dgm:pt>
    <dgm:pt modelId="{87D52A0F-56BB-4860-A06F-B60BC21DABFB}" type="pres">
      <dgm:prSet presAssocID="{39703CFA-262E-4C9A-BC17-1C61D898E05C}" presName="linearProcess" presStyleCnt="0"/>
      <dgm:spPr/>
    </dgm:pt>
    <dgm:pt modelId="{D801CDDB-FA53-445C-91AF-79A9B59D4AA7}" type="pres">
      <dgm:prSet presAssocID="{E8D83C0E-F05B-446B-B0E5-BE5C316C467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21438-8AD6-440B-8260-3D012D4B77E4}" type="pres">
      <dgm:prSet presAssocID="{163E3531-4DC1-418A-8BEF-D1F0B7245E1F}" presName="sibTrans" presStyleCnt="0"/>
      <dgm:spPr/>
    </dgm:pt>
    <dgm:pt modelId="{A61D6B22-7BE5-4AFD-9FE1-3B3201519EAE}" type="pres">
      <dgm:prSet presAssocID="{F53CB35D-9AD9-4914-934A-B1CDEF5B7F3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5A3CC-1D0F-482A-AEA3-A52C3D833D02}" type="pres">
      <dgm:prSet presAssocID="{5F7E0056-AFE8-4794-8E3F-D52BA3F79DA5}" presName="sibTrans" presStyleCnt="0"/>
      <dgm:spPr/>
    </dgm:pt>
    <dgm:pt modelId="{69F49B12-EED6-4C6B-B894-2F37861133A8}" type="pres">
      <dgm:prSet presAssocID="{94830907-030C-4C31-B101-BF4F19B4CA5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F1CC-84BE-4261-8673-2072D7B4D3EC}" type="pres">
      <dgm:prSet presAssocID="{A1D12FA7-E9CC-4AC8-A80E-E556DFFDAFBF}" presName="sibTrans" presStyleCnt="0"/>
      <dgm:spPr/>
    </dgm:pt>
    <dgm:pt modelId="{045ACDD9-C02E-4F21-8452-03D2D7559518}" type="pres">
      <dgm:prSet presAssocID="{A6ACCF6C-F10F-4274-BEE6-3ED48BAE080C}" presName="textNode" presStyleLbl="node1" presStyleIdx="3" presStyleCnt="4" custLinFactNeighborX="42517" custLinFactNeighborY="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93078-7EB5-4393-AC22-C3D5EFB1AC61}" type="presOf" srcId="{E8D83C0E-F05B-446B-B0E5-BE5C316C4678}" destId="{D801CDDB-FA53-445C-91AF-79A9B59D4AA7}" srcOrd="0" destOrd="0" presId="urn:microsoft.com/office/officeart/2005/8/layout/hProcess9"/>
    <dgm:cxn modelId="{3E01A000-D28D-484B-8C66-BFC394699734}" type="presOf" srcId="{A6ACCF6C-F10F-4274-BEE6-3ED48BAE080C}" destId="{045ACDD9-C02E-4F21-8452-03D2D7559518}" srcOrd="0" destOrd="0" presId="urn:microsoft.com/office/officeart/2005/8/layout/hProcess9"/>
    <dgm:cxn modelId="{1BBDB938-3364-41F8-B4ED-8E364463EA5D}" srcId="{39703CFA-262E-4C9A-BC17-1C61D898E05C}" destId="{A6ACCF6C-F10F-4274-BEE6-3ED48BAE080C}" srcOrd="3" destOrd="0" parTransId="{61D933E8-3FD1-4A0E-9C39-B0263A31D2B0}" sibTransId="{58498F44-AD2F-4B1E-AB9B-E72A2ED24825}"/>
    <dgm:cxn modelId="{991D3AF7-2A4A-4804-A738-3A76304B3560}" type="presOf" srcId="{F53CB35D-9AD9-4914-934A-B1CDEF5B7F3F}" destId="{A61D6B22-7BE5-4AFD-9FE1-3B3201519EAE}" srcOrd="0" destOrd="0" presId="urn:microsoft.com/office/officeart/2005/8/layout/hProcess9"/>
    <dgm:cxn modelId="{BF62FDE3-E17B-43D2-8E5C-6C76CC01E249}" type="presOf" srcId="{94830907-030C-4C31-B101-BF4F19B4CA53}" destId="{69F49B12-EED6-4C6B-B894-2F37861133A8}" srcOrd="0" destOrd="0" presId="urn:microsoft.com/office/officeart/2005/8/layout/hProcess9"/>
    <dgm:cxn modelId="{7C32E9D0-A48D-477B-93B3-DA2A2BECB960}" srcId="{39703CFA-262E-4C9A-BC17-1C61D898E05C}" destId="{F53CB35D-9AD9-4914-934A-B1CDEF5B7F3F}" srcOrd="1" destOrd="0" parTransId="{4BF6878F-0AAE-4476-AEB4-4F9F051524D6}" sibTransId="{5F7E0056-AFE8-4794-8E3F-D52BA3F79DA5}"/>
    <dgm:cxn modelId="{53E308C0-F5D1-4D5C-8A92-D293884592FF}" type="presOf" srcId="{39703CFA-262E-4C9A-BC17-1C61D898E05C}" destId="{EEFAA801-5303-4F7C-B7B2-9D9443C9D884}" srcOrd="0" destOrd="0" presId="urn:microsoft.com/office/officeart/2005/8/layout/hProcess9"/>
    <dgm:cxn modelId="{B6B67DC6-5C93-4513-B0DA-3B734E0AD50C}" srcId="{39703CFA-262E-4C9A-BC17-1C61D898E05C}" destId="{94830907-030C-4C31-B101-BF4F19B4CA53}" srcOrd="2" destOrd="0" parTransId="{4B087465-0105-4469-A53D-98E7D84CD8E4}" sibTransId="{A1D12FA7-E9CC-4AC8-A80E-E556DFFDAFBF}"/>
    <dgm:cxn modelId="{989E065A-E8CA-49A7-9175-7F174F0954F6}" srcId="{39703CFA-262E-4C9A-BC17-1C61D898E05C}" destId="{E8D83C0E-F05B-446B-B0E5-BE5C316C4678}" srcOrd="0" destOrd="0" parTransId="{A905B608-F5D2-4B10-8409-D65ECE6D8A7A}" sibTransId="{163E3531-4DC1-418A-8BEF-D1F0B7245E1F}"/>
    <dgm:cxn modelId="{443ECB12-E04E-4A14-AFF5-E70E27540CF7}" type="presParOf" srcId="{EEFAA801-5303-4F7C-B7B2-9D9443C9D884}" destId="{4D2B31B6-B413-473B-B048-C1219674E416}" srcOrd="0" destOrd="0" presId="urn:microsoft.com/office/officeart/2005/8/layout/hProcess9"/>
    <dgm:cxn modelId="{A827D99A-C48A-4B7F-AE07-A2B059A3EAB5}" type="presParOf" srcId="{EEFAA801-5303-4F7C-B7B2-9D9443C9D884}" destId="{87D52A0F-56BB-4860-A06F-B60BC21DABFB}" srcOrd="1" destOrd="0" presId="urn:microsoft.com/office/officeart/2005/8/layout/hProcess9"/>
    <dgm:cxn modelId="{3FA3EDC2-8A2C-4865-98EF-B155C5FEE4D9}" type="presParOf" srcId="{87D52A0F-56BB-4860-A06F-B60BC21DABFB}" destId="{D801CDDB-FA53-445C-91AF-79A9B59D4AA7}" srcOrd="0" destOrd="0" presId="urn:microsoft.com/office/officeart/2005/8/layout/hProcess9"/>
    <dgm:cxn modelId="{264538C6-FF13-4D93-9D4C-0C89E127A644}" type="presParOf" srcId="{87D52A0F-56BB-4860-A06F-B60BC21DABFB}" destId="{22821438-8AD6-440B-8260-3D012D4B77E4}" srcOrd="1" destOrd="0" presId="urn:microsoft.com/office/officeart/2005/8/layout/hProcess9"/>
    <dgm:cxn modelId="{7062A40A-810C-4A11-BD0D-B9DF70CDFBB4}" type="presParOf" srcId="{87D52A0F-56BB-4860-A06F-B60BC21DABFB}" destId="{A61D6B22-7BE5-4AFD-9FE1-3B3201519EAE}" srcOrd="2" destOrd="0" presId="urn:microsoft.com/office/officeart/2005/8/layout/hProcess9"/>
    <dgm:cxn modelId="{29558527-7DEC-4056-B666-F2860161C40B}" type="presParOf" srcId="{87D52A0F-56BB-4860-A06F-B60BC21DABFB}" destId="{F795A3CC-1D0F-482A-AEA3-A52C3D833D02}" srcOrd="3" destOrd="0" presId="urn:microsoft.com/office/officeart/2005/8/layout/hProcess9"/>
    <dgm:cxn modelId="{AE78DA4F-30BA-4709-96D4-E208DEE79CA4}" type="presParOf" srcId="{87D52A0F-56BB-4860-A06F-B60BC21DABFB}" destId="{69F49B12-EED6-4C6B-B894-2F37861133A8}" srcOrd="4" destOrd="0" presId="urn:microsoft.com/office/officeart/2005/8/layout/hProcess9"/>
    <dgm:cxn modelId="{F4635A90-7EA1-44E7-980F-66BFFA50A2D5}" type="presParOf" srcId="{87D52A0F-56BB-4860-A06F-B60BC21DABFB}" destId="{D0FEF1CC-84BE-4261-8673-2072D7B4D3EC}" srcOrd="5" destOrd="0" presId="urn:microsoft.com/office/officeart/2005/8/layout/hProcess9"/>
    <dgm:cxn modelId="{E5896C41-711F-4828-BB09-2699BD33659A}" type="presParOf" srcId="{87D52A0F-56BB-4860-A06F-B60BC21DABFB}" destId="{045ACDD9-C02E-4F21-8452-03D2D75595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DF53A-CB8C-4036-9C8F-236EA7199E7F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2E48012-43E6-4736-B71E-CC52776D78F2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Сплошные тексты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35A13-5874-48CB-8B9B-D8EFC0674FBB}" type="parTrans" cxnId="{54DC598F-84F0-41F9-8C03-75E1B01E3739}">
      <dgm:prSet/>
      <dgm:spPr/>
      <dgm:t>
        <a:bodyPr/>
        <a:lstStyle/>
        <a:p>
          <a:endParaRPr lang="ru-RU" sz="1800"/>
        </a:p>
      </dgm:t>
    </dgm:pt>
    <dgm:pt modelId="{8EE22FAA-0A80-4742-BA81-661BDDCF03E2}" type="sibTrans" cxnId="{54DC598F-84F0-41F9-8C03-75E1B01E3739}">
      <dgm:prSet/>
      <dgm:spPr/>
      <dgm:t>
        <a:bodyPr/>
        <a:lstStyle/>
        <a:p>
          <a:endParaRPr lang="ru-RU" sz="1800"/>
        </a:p>
      </dgm:t>
    </dgm:pt>
    <dgm:pt modelId="{EA03009B-52C7-46BC-BEFC-BCBC90488DD9}">
      <dgm:prSet phldrT="[Текст]" custT="1"/>
      <dgm:spPr/>
      <dgm:t>
        <a:bodyPr/>
        <a:lstStyle/>
        <a:p>
          <a:pPr algn="l"/>
          <a:r>
            <a:rPr lang="ru-RU" sz="1600" dirty="0" smtClean="0"/>
            <a:t>рассказ, </a:t>
          </a:r>
          <a:endParaRPr lang="ru-RU" sz="1600" dirty="0"/>
        </a:p>
      </dgm:t>
    </dgm:pt>
    <dgm:pt modelId="{988996DE-E3C8-4EBB-8A28-0435F635C47A}" type="parTrans" cxnId="{7CEF70C7-F601-4F74-8506-B3C04A7254F7}">
      <dgm:prSet/>
      <dgm:spPr/>
      <dgm:t>
        <a:bodyPr/>
        <a:lstStyle/>
        <a:p>
          <a:endParaRPr lang="ru-RU" sz="1800"/>
        </a:p>
      </dgm:t>
    </dgm:pt>
    <dgm:pt modelId="{A0E6F485-AED3-4829-A3C4-6D82E59FADEF}" type="sibTrans" cxnId="{7CEF70C7-F601-4F74-8506-B3C04A7254F7}">
      <dgm:prSet/>
      <dgm:spPr/>
      <dgm:t>
        <a:bodyPr/>
        <a:lstStyle/>
        <a:p>
          <a:endParaRPr lang="ru-RU" sz="1800"/>
        </a:p>
      </dgm:t>
    </dgm:pt>
    <dgm:pt modelId="{7F79911A-B632-44A8-B50C-518A2F6A3D84}">
      <dgm:prSet phldrT="[Текст]" custT="1"/>
      <dgm:spPr/>
      <dgm:t>
        <a:bodyPr/>
        <a:lstStyle/>
        <a:p>
          <a:pPr algn="l"/>
          <a:r>
            <a:rPr lang="ru-RU" sz="1600" dirty="0" smtClean="0"/>
            <a:t>интервью, личное письмо, репортаж, инструкция, стихотворение </a:t>
          </a:r>
          <a:endParaRPr lang="ru-RU" sz="1600" dirty="0"/>
        </a:p>
      </dgm:t>
    </dgm:pt>
    <dgm:pt modelId="{F8ECB4E0-0CDF-43A1-B5D5-6E85F4A42839}" type="parTrans" cxnId="{6C56A80F-4A03-4B12-8041-46DCE0AE8102}">
      <dgm:prSet/>
      <dgm:spPr/>
      <dgm:t>
        <a:bodyPr/>
        <a:lstStyle/>
        <a:p>
          <a:endParaRPr lang="ru-RU" sz="1800"/>
        </a:p>
      </dgm:t>
    </dgm:pt>
    <dgm:pt modelId="{D3C68C6C-551A-47EC-BC46-9C0135DFAC34}" type="sibTrans" cxnId="{6C56A80F-4A03-4B12-8041-46DCE0AE8102}">
      <dgm:prSet/>
      <dgm:spPr/>
      <dgm:t>
        <a:bodyPr/>
        <a:lstStyle/>
        <a:p>
          <a:endParaRPr lang="ru-RU" sz="1800"/>
        </a:p>
      </dgm:t>
    </dgm:pt>
    <dgm:pt modelId="{EF8E9DC2-DC23-407B-9A61-41916A0B36F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Несплошные тексты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EAD2A-F0DC-4A13-AEF1-BABE71763427}" type="parTrans" cxnId="{28EA4043-D384-4D6A-B9C7-0A793D52F284}">
      <dgm:prSet/>
      <dgm:spPr/>
      <dgm:t>
        <a:bodyPr/>
        <a:lstStyle/>
        <a:p>
          <a:endParaRPr lang="ru-RU" sz="1800"/>
        </a:p>
      </dgm:t>
    </dgm:pt>
    <dgm:pt modelId="{1BAD3016-CEE2-48C9-A0E3-562090EE3429}" type="sibTrans" cxnId="{28EA4043-D384-4D6A-B9C7-0A793D52F284}">
      <dgm:prSet/>
      <dgm:spPr/>
      <dgm:t>
        <a:bodyPr/>
        <a:lstStyle/>
        <a:p>
          <a:endParaRPr lang="ru-RU" sz="1800"/>
        </a:p>
      </dgm:t>
    </dgm:pt>
    <dgm:pt modelId="{FAF5E71B-9170-4B32-9920-9B16856CDF00}">
      <dgm:prSet phldrT="[Текст]" custT="1"/>
      <dgm:spPr/>
      <dgm:t>
        <a:bodyPr/>
        <a:lstStyle/>
        <a:p>
          <a:r>
            <a:rPr lang="ru-RU" sz="1600" dirty="0" smtClean="0"/>
            <a:t>карта, </a:t>
          </a:r>
          <a:endParaRPr lang="ru-RU" sz="1600" dirty="0"/>
        </a:p>
      </dgm:t>
    </dgm:pt>
    <dgm:pt modelId="{C646D4AA-7F8E-49A2-9E86-B9076502EEB5}" type="parTrans" cxnId="{E30AE2C3-80FD-4C08-9920-DD5F23EC6800}">
      <dgm:prSet/>
      <dgm:spPr/>
      <dgm:t>
        <a:bodyPr/>
        <a:lstStyle/>
        <a:p>
          <a:endParaRPr lang="ru-RU" sz="1800"/>
        </a:p>
      </dgm:t>
    </dgm:pt>
    <dgm:pt modelId="{A058A37E-545D-4E3C-AF5A-B1332C0148DF}" type="sibTrans" cxnId="{E30AE2C3-80FD-4C08-9920-DD5F23EC6800}">
      <dgm:prSet/>
      <dgm:spPr/>
      <dgm:t>
        <a:bodyPr/>
        <a:lstStyle/>
        <a:p>
          <a:endParaRPr lang="ru-RU" sz="1800"/>
        </a:p>
      </dgm:t>
    </dgm:pt>
    <dgm:pt modelId="{C4401820-AF9B-4352-8CE1-A18C1C8C0F7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Составные тексты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7056E-53FB-47AE-A04D-81BC90B00C59}" type="parTrans" cxnId="{7BC0085F-4A07-4794-9F32-BEF2C4F9381D}">
      <dgm:prSet/>
      <dgm:spPr/>
      <dgm:t>
        <a:bodyPr/>
        <a:lstStyle/>
        <a:p>
          <a:endParaRPr lang="ru-RU" sz="1800"/>
        </a:p>
      </dgm:t>
    </dgm:pt>
    <dgm:pt modelId="{EC911352-0D54-45CF-B3A9-4E52CA732D4D}" type="sibTrans" cxnId="{7BC0085F-4A07-4794-9F32-BEF2C4F9381D}">
      <dgm:prSet/>
      <dgm:spPr/>
      <dgm:t>
        <a:bodyPr/>
        <a:lstStyle/>
        <a:p>
          <a:endParaRPr lang="ru-RU" sz="1800"/>
        </a:p>
      </dgm:t>
    </dgm:pt>
    <dgm:pt modelId="{0EC95E32-EDB4-4BEA-AF2F-2E774AFCBA8D}">
      <dgm:prSet phldrT="[Текст]" phldr="1" custT="1"/>
      <dgm:spPr/>
      <dgm:t>
        <a:bodyPr/>
        <a:lstStyle/>
        <a:p>
          <a:endParaRPr lang="ru-RU" sz="1800" dirty="0"/>
        </a:p>
      </dgm:t>
    </dgm:pt>
    <dgm:pt modelId="{A9F91A44-31E1-4DFA-86A7-23DA8C69C7F0}" type="parTrans" cxnId="{57976B27-6FFD-401F-874D-E49ED36D1D99}">
      <dgm:prSet/>
      <dgm:spPr/>
      <dgm:t>
        <a:bodyPr/>
        <a:lstStyle/>
        <a:p>
          <a:endParaRPr lang="ru-RU" sz="1800"/>
        </a:p>
      </dgm:t>
    </dgm:pt>
    <dgm:pt modelId="{67F9B08D-8A74-4406-B0E1-04E55F202266}" type="sibTrans" cxnId="{57976B27-6FFD-401F-874D-E49ED36D1D99}">
      <dgm:prSet/>
      <dgm:spPr/>
      <dgm:t>
        <a:bodyPr/>
        <a:lstStyle/>
        <a:p>
          <a:endParaRPr lang="ru-RU" sz="1800"/>
        </a:p>
      </dgm:t>
    </dgm:pt>
    <dgm:pt modelId="{009F8792-07E0-4066-971E-42F6246D077F}">
      <dgm:prSet phldrT="[Текст]" custT="1"/>
      <dgm:spPr/>
      <dgm:t>
        <a:bodyPr/>
        <a:lstStyle/>
        <a:p>
          <a:pPr algn="l"/>
          <a:r>
            <a:rPr lang="ru-RU" sz="1600" dirty="0" smtClean="0"/>
            <a:t>отрывок из художественного произведения, </a:t>
          </a:r>
          <a:endParaRPr lang="ru-RU" sz="1600" dirty="0"/>
        </a:p>
      </dgm:t>
    </dgm:pt>
    <dgm:pt modelId="{76C70B14-858B-4B7A-960A-7A06B98BD114}" type="parTrans" cxnId="{479804BC-8500-45CC-8295-79E43B5D1B6C}">
      <dgm:prSet/>
      <dgm:spPr/>
      <dgm:t>
        <a:bodyPr/>
        <a:lstStyle/>
        <a:p>
          <a:endParaRPr lang="ru-RU" sz="1800"/>
        </a:p>
      </dgm:t>
    </dgm:pt>
    <dgm:pt modelId="{AB994FF3-4064-47A1-91A3-EE0DC8AB81A9}" type="sibTrans" cxnId="{479804BC-8500-45CC-8295-79E43B5D1B6C}">
      <dgm:prSet/>
      <dgm:spPr/>
      <dgm:t>
        <a:bodyPr/>
        <a:lstStyle/>
        <a:p>
          <a:endParaRPr lang="ru-RU" sz="1800"/>
        </a:p>
      </dgm:t>
    </dgm:pt>
    <dgm:pt modelId="{3F8FCF24-FC04-4C01-A973-0CBD681E8C81}">
      <dgm:prSet phldrT="[Текст]" custT="1"/>
      <dgm:spPr/>
      <dgm:t>
        <a:bodyPr/>
        <a:lstStyle/>
        <a:p>
          <a:pPr algn="l"/>
          <a:r>
            <a:rPr lang="ru-RU" sz="1600" dirty="0" smtClean="0"/>
            <a:t>отрывок из статьи научно-популярного характера, </a:t>
          </a:r>
          <a:endParaRPr lang="ru-RU" sz="1600" dirty="0"/>
        </a:p>
      </dgm:t>
    </dgm:pt>
    <dgm:pt modelId="{867BC1AC-ECF1-4E83-A402-21311F26D94C}" type="parTrans" cxnId="{92CEB8BC-60CE-4BA4-AA68-14C008C595CF}">
      <dgm:prSet/>
      <dgm:spPr/>
      <dgm:t>
        <a:bodyPr/>
        <a:lstStyle/>
        <a:p>
          <a:endParaRPr lang="ru-RU" sz="1800"/>
        </a:p>
      </dgm:t>
    </dgm:pt>
    <dgm:pt modelId="{23DF07BB-809D-4E4D-9EF9-47027996D26F}" type="sibTrans" cxnId="{92CEB8BC-60CE-4BA4-AA68-14C008C595CF}">
      <dgm:prSet/>
      <dgm:spPr/>
      <dgm:t>
        <a:bodyPr/>
        <a:lstStyle/>
        <a:p>
          <a:endParaRPr lang="ru-RU" sz="1800"/>
        </a:p>
      </dgm:t>
    </dgm:pt>
    <dgm:pt modelId="{11E5A825-026F-427B-A5AA-581F7E39DE04}">
      <dgm:prSet phldrT="[Текст]" custT="1"/>
      <dgm:spPr/>
      <dgm:t>
        <a:bodyPr/>
        <a:lstStyle/>
        <a:p>
          <a:r>
            <a:rPr lang="ru-RU" sz="1600" dirty="0" smtClean="0"/>
            <a:t>таблица, </a:t>
          </a:r>
          <a:endParaRPr lang="ru-RU" sz="1600" dirty="0"/>
        </a:p>
      </dgm:t>
    </dgm:pt>
    <dgm:pt modelId="{66590ED3-3C59-4691-B60A-8E926EA03A07}" type="parTrans" cxnId="{ACB3DA79-4D4C-41E5-87BB-1A8B5885BB66}">
      <dgm:prSet/>
      <dgm:spPr/>
      <dgm:t>
        <a:bodyPr/>
        <a:lstStyle/>
        <a:p>
          <a:endParaRPr lang="ru-RU" sz="1800"/>
        </a:p>
      </dgm:t>
    </dgm:pt>
    <dgm:pt modelId="{F5A70B76-D65A-4576-A5F2-709FA26D130E}" type="sibTrans" cxnId="{ACB3DA79-4D4C-41E5-87BB-1A8B5885BB66}">
      <dgm:prSet/>
      <dgm:spPr/>
      <dgm:t>
        <a:bodyPr/>
        <a:lstStyle/>
        <a:p>
          <a:endParaRPr lang="ru-RU" sz="1800"/>
        </a:p>
      </dgm:t>
    </dgm:pt>
    <dgm:pt modelId="{A0A87FB1-9A8D-49B4-AB8D-84850EB52A9C}">
      <dgm:prSet phldrT="[Текст]" custT="1"/>
      <dgm:spPr/>
      <dgm:t>
        <a:bodyPr/>
        <a:lstStyle/>
        <a:p>
          <a:r>
            <a:rPr lang="ru-RU" sz="1600" dirty="0" smtClean="0"/>
            <a:t>расписание, </a:t>
          </a:r>
          <a:endParaRPr lang="ru-RU" sz="1600" dirty="0"/>
        </a:p>
      </dgm:t>
    </dgm:pt>
    <dgm:pt modelId="{2B33562B-C9B7-4DBB-822B-0CF230E795B9}" type="parTrans" cxnId="{C308EBB2-3721-415B-A808-E83AC354CF9F}">
      <dgm:prSet/>
      <dgm:spPr/>
      <dgm:t>
        <a:bodyPr/>
        <a:lstStyle/>
        <a:p>
          <a:endParaRPr lang="ru-RU" sz="1800"/>
        </a:p>
      </dgm:t>
    </dgm:pt>
    <dgm:pt modelId="{EFC4159C-A512-4A1C-8036-4D46A3DDD0BF}" type="sibTrans" cxnId="{C308EBB2-3721-415B-A808-E83AC354CF9F}">
      <dgm:prSet/>
      <dgm:spPr/>
      <dgm:t>
        <a:bodyPr/>
        <a:lstStyle/>
        <a:p>
          <a:endParaRPr lang="ru-RU" sz="1800"/>
        </a:p>
      </dgm:t>
    </dgm:pt>
    <dgm:pt modelId="{D2A3E7DA-EE79-4977-9200-1C555AE7AB53}">
      <dgm:prSet phldrT="[Текст]" custT="1"/>
      <dgm:spPr/>
      <dgm:t>
        <a:bodyPr/>
        <a:lstStyle/>
        <a:p>
          <a:r>
            <a:rPr lang="ru-RU" sz="1600" dirty="0" smtClean="0"/>
            <a:t>диаграмма</a:t>
          </a:r>
          <a:endParaRPr lang="ru-RU" sz="1800" dirty="0"/>
        </a:p>
      </dgm:t>
    </dgm:pt>
    <dgm:pt modelId="{61B00C27-E186-4632-A998-2A42C832C1CE}" type="parTrans" cxnId="{B6BAD84D-E1B1-4AC1-B38D-9ABCD8073AA5}">
      <dgm:prSet/>
      <dgm:spPr/>
      <dgm:t>
        <a:bodyPr/>
        <a:lstStyle/>
        <a:p>
          <a:endParaRPr lang="ru-RU" sz="1800"/>
        </a:p>
      </dgm:t>
    </dgm:pt>
    <dgm:pt modelId="{70E4570C-6380-4E26-8471-9BEEF9A0E869}" type="sibTrans" cxnId="{B6BAD84D-E1B1-4AC1-B38D-9ABCD8073AA5}">
      <dgm:prSet/>
      <dgm:spPr/>
      <dgm:t>
        <a:bodyPr/>
        <a:lstStyle/>
        <a:p>
          <a:endParaRPr lang="ru-RU" sz="1800"/>
        </a:p>
      </dgm:t>
    </dgm:pt>
    <dgm:pt modelId="{8765CF9E-952E-4FD5-B50C-19871335AE40}">
      <dgm:prSet phldrT="[Текст]" phldr="1" custT="1"/>
      <dgm:spPr/>
      <dgm:t>
        <a:bodyPr/>
        <a:lstStyle/>
        <a:p>
          <a:endParaRPr lang="ru-RU" sz="1800" dirty="0"/>
        </a:p>
      </dgm:t>
    </dgm:pt>
    <dgm:pt modelId="{7693A383-6C9D-40F9-8132-20D96EACC976}" type="sibTrans" cxnId="{239DEB18-5FAA-409B-A797-ECB763424797}">
      <dgm:prSet/>
      <dgm:spPr/>
      <dgm:t>
        <a:bodyPr/>
        <a:lstStyle/>
        <a:p>
          <a:endParaRPr lang="ru-RU" sz="1800"/>
        </a:p>
      </dgm:t>
    </dgm:pt>
    <dgm:pt modelId="{AEA819B1-9D02-4CD3-AF2E-800844F7A4FC}" type="parTrans" cxnId="{239DEB18-5FAA-409B-A797-ECB763424797}">
      <dgm:prSet/>
      <dgm:spPr/>
      <dgm:t>
        <a:bodyPr/>
        <a:lstStyle/>
        <a:p>
          <a:endParaRPr lang="ru-RU" sz="1800"/>
        </a:p>
      </dgm:t>
    </dgm:pt>
    <dgm:pt modelId="{4D3DDC49-0125-4C37-A70A-B7F2AEF99BEA}" type="pres">
      <dgm:prSet presAssocID="{1E4DF53A-CB8C-4036-9C8F-236EA7199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2FC4F-9DFB-4338-A5FA-6C2CFFAC99C3}" type="pres">
      <dgm:prSet presAssocID="{62E48012-43E6-4736-B71E-CC52776D78F2}" presName="comp" presStyleCnt="0"/>
      <dgm:spPr/>
    </dgm:pt>
    <dgm:pt modelId="{661D9FE0-5A51-41D6-B7A9-BEA12851F2A6}" type="pres">
      <dgm:prSet presAssocID="{62E48012-43E6-4736-B71E-CC52776D78F2}" presName="box" presStyleLbl="node1" presStyleIdx="0" presStyleCnt="3"/>
      <dgm:spPr/>
      <dgm:t>
        <a:bodyPr/>
        <a:lstStyle/>
        <a:p>
          <a:endParaRPr lang="ru-RU"/>
        </a:p>
      </dgm:t>
    </dgm:pt>
    <dgm:pt modelId="{AFE47F1B-B08D-43C1-A5E8-0204DBAD07CA}" type="pres">
      <dgm:prSet presAssocID="{62E48012-43E6-4736-B71E-CC52776D78F2}" presName="img" presStyleLbl="fgImgPlace1" presStyleIdx="0" presStyleCnt="3"/>
      <dgm:spPr>
        <a:blipFill rotWithShape="0">
          <a:blip xmlns:r="http://schemas.openxmlformats.org/officeDocument/2006/relationships" r:embed="rId1">
            <a:lum bright="-20000" contrast="40000"/>
          </a:blip>
          <a:stretch>
            <a:fillRect/>
          </a:stretch>
        </a:blipFill>
      </dgm:spPr>
    </dgm:pt>
    <dgm:pt modelId="{86A257D3-451E-40EF-9A1D-0EA84C0B4BC5}" type="pres">
      <dgm:prSet presAssocID="{62E48012-43E6-4736-B71E-CC52776D78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DA075-2CC0-4DD9-9204-FD78965D5665}" type="pres">
      <dgm:prSet presAssocID="{8EE22FAA-0A80-4742-BA81-661BDDCF03E2}" presName="spacer" presStyleCnt="0"/>
      <dgm:spPr/>
    </dgm:pt>
    <dgm:pt modelId="{778327D4-8E41-4CD2-A285-CAA1E90C44E7}" type="pres">
      <dgm:prSet presAssocID="{EF8E9DC2-DC23-407B-9A61-41916A0B36F2}" presName="comp" presStyleCnt="0"/>
      <dgm:spPr/>
    </dgm:pt>
    <dgm:pt modelId="{E797D209-01BB-419C-848B-A3FF39DFCCC2}" type="pres">
      <dgm:prSet presAssocID="{EF8E9DC2-DC23-407B-9A61-41916A0B36F2}" presName="box" presStyleLbl="node1" presStyleIdx="1" presStyleCnt="3"/>
      <dgm:spPr/>
      <dgm:t>
        <a:bodyPr/>
        <a:lstStyle/>
        <a:p>
          <a:endParaRPr lang="ru-RU"/>
        </a:p>
      </dgm:t>
    </dgm:pt>
    <dgm:pt modelId="{AA514B64-F668-412B-91A0-AAA0D5F5A3AF}" type="pres">
      <dgm:prSet presAssocID="{EF8E9DC2-DC23-407B-9A61-41916A0B36F2}" presName="img" presStyleLbl="fgImgPlace1" presStyleIdx="1" presStyleCnt="3"/>
      <dgm:spPr>
        <a:blipFill rotWithShape="0">
          <a:blip xmlns:r="http://schemas.openxmlformats.org/officeDocument/2006/relationships" r:embed="rId2">
            <a:lum bright="-20000" contrast="40000"/>
          </a:blip>
          <a:stretch>
            <a:fillRect/>
          </a:stretch>
        </a:blipFill>
      </dgm:spPr>
    </dgm:pt>
    <dgm:pt modelId="{05FD1A95-E808-43B9-83DB-6FA6109C2B02}" type="pres">
      <dgm:prSet presAssocID="{EF8E9DC2-DC23-407B-9A61-41916A0B36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49487-E81E-43FD-BD45-25BEC289CB79}" type="pres">
      <dgm:prSet presAssocID="{1BAD3016-CEE2-48C9-A0E3-562090EE3429}" presName="spacer" presStyleCnt="0"/>
      <dgm:spPr/>
    </dgm:pt>
    <dgm:pt modelId="{BBCD8E6F-1E61-4B64-BC34-70E05A23C1F8}" type="pres">
      <dgm:prSet presAssocID="{C4401820-AF9B-4352-8CE1-A18C1C8C0F72}" presName="comp" presStyleCnt="0"/>
      <dgm:spPr/>
    </dgm:pt>
    <dgm:pt modelId="{FEA31CEE-0A72-4109-B998-78C039FBEE7B}" type="pres">
      <dgm:prSet presAssocID="{C4401820-AF9B-4352-8CE1-A18C1C8C0F72}" presName="box" presStyleLbl="node1" presStyleIdx="2" presStyleCnt="3"/>
      <dgm:spPr/>
      <dgm:t>
        <a:bodyPr/>
        <a:lstStyle/>
        <a:p>
          <a:endParaRPr lang="ru-RU"/>
        </a:p>
      </dgm:t>
    </dgm:pt>
    <dgm:pt modelId="{B365A69E-4C82-421B-B55E-DBDC46943464}" type="pres">
      <dgm:prSet presAssocID="{C4401820-AF9B-4352-8CE1-A18C1C8C0F72}" presName="img" presStyleLbl="fgImgPlace1" presStyleIdx="2" presStyleCnt="3"/>
      <dgm:spPr>
        <a:blipFill rotWithShape="0">
          <a:blip xmlns:r="http://schemas.openxmlformats.org/officeDocument/2006/relationships" r:embed="rId3">
            <a:lum bright="-20000" contrast="40000"/>
          </a:blip>
          <a:stretch>
            <a:fillRect/>
          </a:stretch>
        </a:blipFill>
      </dgm:spPr>
    </dgm:pt>
    <dgm:pt modelId="{7942DBD4-9F0A-4B66-B31E-EF8142F65F93}" type="pres">
      <dgm:prSet presAssocID="{C4401820-AF9B-4352-8CE1-A18C1C8C0F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92B81-6DC7-417A-BE07-80DB8692652F}" type="presOf" srcId="{8765CF9E-952E-4FD5-B50C-19871335AE40}" destId="{7942DBD4-9F0A-4B66-B31E-EF8142F65F93}" srcOrd="1" destOrd="2" presId="urn:microsoft.com/office/officeart/2005/8/layout/vList4"/>
    <dgm:cxn modelId="{28EA4043-D384-4D6A-B9C7-0A793D52F284}" srcId="{1E4DF53A-CB8C-4036-9C8F-236EA7199E7F}" destId="{EF8E9DC2-DC23-407B-9A61-41916A0B36F2}" srcOrd="1" destOrd="0" parTransId="{698EAD2A-F0DC-4A13-AEF1-BABE71763427}" sibTransId="{1BAD3016-CEE2-48C9-A0E3-562090EE3429}"/>
    <dgm:cxn modelId="{78D25CE8-6126-4DE9-A32E-9DEAE38C153C}" type="presOf" srcId="{1E4DF53A-CB8C-4036-9C8F-236EA7199E7F}" destId="{4D3DDC49-0125-4C37-A70A-B7F2AEF99BEA}" srcOrd="0" destOrd="0" presId="urn:microsoft.com/office/officeart/2005/8/layout/vList4"/>
    <dgm:cxn modelId="{771B2993-8E2F-4190-B9B3-11E2DA8B8A5B}" type="presOf" srcId="{62E48012-43E6-4736-B71E-CC52776D78F2}" destId="{86A257D3-451E-40EF-9A1D-0EA84C0B4BC5}" srcOrd="1" destOrd="0" presId="urn:microsoft.com/office/officeart/2005/8/layout/vList4"/>
    <dgm:cxn modelId="{4F27EF2E-F580-46BD-8405-AAE4CCC9F613}" type="presOf" srcId="{EA03009B-52C7-46BC-BEFC-BCBC90488DD9}" destId="{86A257D3-451E-40EF-9A1D-0EA84C0B4BC5}" srcOrd="1" destOrd="1" presId="urn:microsoft.com/office/officeart/2005/8/layout/vList4"/>
    <dgm:cxn modelId="{D9357FEA-34E9-4476-892F-4C97E4FF4DBC}" type="presOf" srcId="{C4401820-AF9B-4352-8CE1-A18C1C8C0F72}" destId="{FEA31CEE-0A72-4109-B998-78C039FBEE7B}" srcOrd="0" destOrd="0" presId="urn:microsoft.com/office/officeart/2005/8/layout/vList4"/>
    <dgm:cxn modelId="{90991073-75E1-4D38-AEEF-A4FE3F8E6DAF}" type="presOf" srcId="{3F8FCF24-FC04-4C01-A973-0CBD681E8C81}" destId="{86A257D3-451E-40EF-9A1D-0EA84C0B4BC5}" srcOrd="1" destOrd="3" presId="urn:microsoft.com/office/officeart/2005/8/layout/vList4"/>
    <dgm:cxn modelId="{751452C6-3722-479C-9786-3ED241186620}" type="presOf" srcId="{009F8792-07E0-4066-971E-42F6246D077F}" destId="{661D9FE0-5A51-41D6-B7A9-BEA12851F2A6}" srcOrd="0" destOrd="2" presId="urn:microsoft.com/office/officeart/2005/8/layout/vList4"/>
    <dgm:cxn modelId="{479804BC-8500-45CC-8295-79E43B5D1B6C}" srcId="{62E48012-43E6-4736-B71E-CC52776D78F2}" destId="{009F8792-07E0-4066-971E-42F6246D077F}" srcOrd="1" destOrd="0" parTransId="{76C70B14-858B-4B7A-960A-7A06B98BD114}" sibTransId="{AB994FF3-4064-47A1-91A3-EE0DC8AB81A9}"/>
    <dgm:cxn modelId="{71CAA52B-6C45-44D3-BC5E-0EE1494878B6}" type="presOf" srcId="{11E5A825-026F-427B-A5AA-581F7E39DE04}" destId="{05FD1A95-E808-43B9-83DB-6FA6109C2B02}" srcOrd="1" destOrd="2" presId="urn:microsoft.com/office/officeart/2005/8/layout/vList4"/>
    <dgm:cxn modelId="{35347170-11C1-459C-AE4B-DF3732706FBF}" type="presOf" srcId="{0EC95E32-EDB4-4BEA-AF2F-2E774AFCBA8D}" destId="{7942DBD4-9F0A-4B66-B31E-EF8142F65F93}" srcOrd="1" destOrd="1" presId="urn:microsoft.com/office/officeart/2005/8/layout/vList4"/>
    <dgm:cxn modelId="{239DEB18-5FAA-409B-A797-ECB763424797}" srcId="{C4401820-AF9B-4352-8CE1-A18C1C8C0F72}" destId="{8765CF9E-952E-4FD5-B50C-19871335AE40}" srcOrd="1" destOrd="0" parTransId="{AEA819B1-9D02-4CD3-AF2E-800844F7A4FC}" sibTransId="{7693A383-6C9D-40F9-8132-20D96EACC976}"/>
    <dgm:cxn modelId="{7CEF70C7-F601-4F74-8506-B3C04A7254F7}" srcId="{62E48012-43E6-4736-B71E-CC52776D78F2}" destId="{EA03009B-52C7-46BC-BEFC-BCBC90488DD9}" srcOrd="0" destOrd="0" parTransId="{988996DE-E3C8-4EBB-8A28-0435F635C47A}" sibTransId="{A0E6F485-AED3-4829-A3C4-6D82E59FADEF}"/>
    <dgm:cxn modelId="{981BA668-B600-441E-95F9-25DCC7407E83}" type="presOf" srcId="{0EC95E32-EDB4-4BEA-AF2F-2E774AFCBA8D}" destId="{FEA31CEE-0A72-4109-B998-78C039FBEE7B}" srcOrd="0" destOrd="1" presId="urn:microsoft.com/office/officeart/2005/8/layout/vList4"/>
    <dgm:cxn modelId="{57976B27-6FFD-401F-874D-E49ED36D1D99}" srcId="{C4401820-AF9B-4352-8CE1-A18C1C8C0F72}" destId="{0EC95E32-EDB4-4BEA-AF2F-2E774AFCBA8D}" srcOrd="0" destOrd="0" parTransId="{A9F91A44-31E1-4DFA-86A7-23DA8C69C7F0}" sibTransId="{67F9B08D-8A74-4406-B0E1-04E55F202266}"/>
    <dgm:cxn modelId="{419F6296-BBAF-46F9-9AB8-B6855401123F}" type="presOf" srcId="{8765CF9E-952E-4FD5-B50C-19871335AE40}" destId="{FEA31CEE-0A72-4109-B998-78C039FBEE7B}" srcOrd="0" destOrd="2" presId="urn:microsoft.com/office/officeart/2005/8/layout/vList4"/>
    <dgm:cxn modelId="{6C56A80F-4A03-4B12-8041-46DCE0AE8102}" srcId="{62E48012-43E6-4736-B71E-CC52776D78F2}" destId="{7F79911A-B632-44A8-B50C-518A2F6A3D84}" srcOrd="3" destOrd="0" parTransId="{F8ECB4E0-0CDF-43A1-B5D5-6E85F4A42839}" sibTransId="{D3C68C6C-551A-47EC-BC46-9C0135DFAC34}"/>
    <dgm:cxn modelId="{B382A7BC-685B-4C82-85E2-12CF3CB0FFB9}" type="presOf" srcId="{7F79911A-B632-44A8-B50C-518A2F6A3D84}" destId="{661D9FE0-5A51-41D6-B7A9-BEA12851F2A6}" srcOrd="0" destOrd="4" presId="urn:microsoft.com/office/officeart/2005/8/layout/vList4"/>
    <dgm:cxn modelId="{E30AE2C3-80FD-4C08-9920-DD5F23EC6800}" srcId="{EF8E9DC2-DC23-407B-9A61-41916A0B36F2}" destId="{FAF5E71B-9170-4B32-9920-9B16856CDF00}" srcOrd="0" destOrd="0" parTransId="{C646D4AA-7F8E-49A2-9E86-B9076502EEB5}" sibTransId="{A058A37E-545D-4E3C-AF5A-B1332C0148DF}"/>
    <dgm:cxn modelId="{71230307-8EB8-4E57-96D3-ACCCE0E46205}" type="presOf" srcId="{C4401820-AF9B-4352-8CE1-A18C1C8C0F72}" destId="{7942DBD4-9F0A-4B66-B31E-EF8142F65F93}" srcOrd="1" destOrd="0" presId="urn:microsoft.com/office/officeart/2005/8/layout/vList4"/>
    <dgm:cxn modelId="{D743F526-7660-4AD9-AB21-2D635F99663C}" type="presOf" srcId="{EF8E9DC2-DC23-407B-9A61-41916A0B36F2}" destId="{E797D209-01BB-419C-848B-A3FF39DFCCC2}" srcOrd="0" destOrd="0" presId="urn:microsoft.com/office/officeart/2005/8/layout/vList4"/>
    <dgm:cxn modelId="{B6BAD84D-E1B1-4AC1-B38D-9ABCD8073AA5}" srcId="{EF8E9DC2-DC23-407B-9A61-41916A0B36F2}" destId="{D2A3E7DA-EE79-4977-9200-1C555AE7AB53}" srcOrd="3" destOrd="0" parTransId="{61B00C27-E186-4632-A998-2A42C832C1CE}" sibTransId="{70E4570C-6380-4E26-8471-9BEEF9A0E869}"/>
    <dgm:cxn modelId="{F48591AD-182D-494F-9AD5-FCA9D23A6C79}" type="presOf" srcId="{7F79911A-B632-44A8-B50C-518A2F6A3D84}" destId="{86A257D3-451E-40EF-9A1D-0EA84C0B4BC5}" srcOrd="1" destOrd="4" presId="urn:microsoft.com/office/officeart/2005/8/layout/vList4"/>
    <dgm:cxn modelId="{ACB3DA79-4D4C-41E5-87BB-1A8B5885BB66}" srcId="{EF8E9DC2-DC23-407B-9A61-41916A0B36F2}" destId="{11E5A825-026F-427B-A5AA-581F7E39DE04}" srcOrd="1" destOrd="0" parTransId="{66590ED3-3C59-4691-B60A-8E926EA03A07}" sibTransId="{F5A70B76-D65A-4576-A5F2-709FA26D130E}"/>
    <dgm:cxn modelId="{F514F649-4BC8-4B5C-B2A3-DC85325FF2B2}" type="presOf" srcId="{FAF5E71B-9170-4B32-9920-9B16856CDF00}" destId="{E797D209-01BB-419C-848B-A3FF39DFCCC2}" srcOrd="0" destOrd="1" presId="urn:microsoft.com/office/officeart/2005/8/layout/vList4"/>
    <dgm:cxn modelId="{FD13B725-F6E4-4C44-9B5F-1733263C0A29}" type="presOf" srcId="{FAF5E71B-9170-4B32-9920-9B16856CDF00}" destId="{05FD1A95-E808-43B9-83DB-6FA6109C2B02}" srcOrd="1" destOrd="1" presId="urn:microsoft.com/office/officeart/2005/8/layout/vList4"/>
    <dgm:cxn modelId="{BA2645F9-5D9B-47E9-AD96-D32D7648E415}" type="presOf" srcId="{11E5A825-026F-427B-A5AA-581F7E39DE04}" destId="{E797D209-01BB-419C-848B-A3FF39DFCCC2}" srcOrd="0" destOrd="2" presId="urn:microsoft.com/office/officeart/2005/8/layout/vList4"/>
    <dgm:cxn modelId="{C308EBB2-3721-415B-A808-E83AC354CF9F}" srcId="{EF8E9DC2-DC23-407B-9A61-41916A0B36F2}" destId="{A0A87FB1-9A8D-49B4-AB8D-84850EB52A9C}" srcOrd="2" destOrd="0" parTransId="{2B33562B-C9B7-4DBB-822B-0CF230E795B9}" sibTransId="{EFC4159C-A512-4A1C-8036-4D46A3DDD0BF}"/>
    <dgm:cxn modelId="{9982A90E-1AAB-4530-B531-11E2CEBBCDBC}" type="presOf" srcId="{EF8E9DC2-DC23-407B-9A61-41916A0B36F2}" destId="{05FD1A95-E808-43B9-83DB-6FA6109C2B02}" srcOrd="1" destOrd="0" presId="urn:microsoft.com/office/officeart/2005/8/layout/vList4"/>
    <dgm:cxn modelId="{6198FF44-F0A9-4C26-BBFC-BD0B6F9B37E9}" type="presOf" srcId="{009F8792-07E0-4066-971E-42F6246D077F}" destId="{86A257D3-451E-40EF-9A1D-0EA84C0B4BC5}" srcOrd="1" destOrd="2" presId="urn:microsoft.com/office/officeart/2005/8/layout/vList4"/>
    <dgm:cxn modelId="{C4405AED-800F-44CF-8FD7-468125B505CC}" type="presOf" srcId="{A0A87FB1-9A8D-49B4-AB8D-84850EB52A9C}" destId="{E797D209-01BB-419C-848B-A3FF39DFCCC2}" srcOrd="0" destOrd="3" presId="urn:microsoft.com/office/officeart/2005/8/layout/vList4"/>
    <dgm:cxn modelId="{92CEB8BC-60CE-4BA4-AA68-14C008C595CF}" srcId="{62E48012-43E6-4736-B71E-CC52776D78F2}" destId="{3F8FCF24-FC04-4C01-A973-0CBD681E8C81}" srcOrd="2" destOrd="0" parTransId="{867BC1AC-ECF1-4E83-A402-21311F26D94C}" sibTransId="{23DF07BB-809D-4E4D-9EF9-47027996D26F}"/>
    <dgm:cxn modelId="{770444F0-1D96-4150-A3B2-45E1B22AF6F5}" type="presOf" srcId="{D2A3E7DA-EE79-4977-9200-1C555AE7AB53}" destId="{05FD1A95-E808-43B9-83DB-6FA6109C2B02}" srcOrd="1" destOrd="4" presId="urn:microsoft.com/office/officeart/2005/8/layout/vList4"/>
    <dgm:cxn modelId="{0BD8FEE3-39F8-4088-AAB5-A566BE9032F0}" type="presOf" srcId="{EA03009B-52C7-46BC-BEFC-BCBC90488DD9}" destId="{661D9FE0-5A51-41D6-B7A9-BEA12851F2A6}" srcOrd="0" destOrd="1" presId="urn:microsoft.com/office/officeart/2005/8/layout/vList4"/>
    <dgm:cxn modelId="{90A4BE0D-E581-4472-A206-8E993E270BA8}" type="presOf" srcId="{62E48012-43E6-4736-B71E-CC52776D78F2}" destId="{661D9FE0-5A51-41D6-B7A9-BEA12851F2A6}" srcOrd="0" destOrd="0" presId="urn:microsoft.com/office/officeart/2005/8/layout/vList4"/>
    <dgm:cxn modelId="{54DC598F-84F0-41F9-8C03-75E1B01E3739}" srcId="{1E4DF53A-CB8C-4036-9C8F-236EA7199E7F}" destId="{62E48012-43E6-4736-B71E-CC52776D78F2}" srcOrd="0" destOrd="0" parTransId="{0A535A13-5874-48CB-8B9B-D8EFC0674FBB}" sibTransId="{8EE22FAA-0A80-4742-BA81-661BDDCF03E2}"/>
    <dgm:cxn modelId="{78A1C130-5798-4599-AE1B-2FEBD320B631}" type="presOf" srcId="{3F8FCF24-FC04-4C01-A973-0CBD681E8C81}" destId="{661D9FE0-5A51-41D6-B7A9-BEA12851F2A6}" srcOrd="0" destOrd="3" presId="urn:microsoft.com/office/officeart/2005/8/layout/vList4"/>
    <dgm:cxn modelId="{F1E9A07C-499F-4581-B520-29BBA1B4D6B7}" type="presOf" srcId="{D2A3E7DA-EE79-4977-9200-1C555AE7AB53}" destId="{E797D209-01BB-419C-848B-A3FF39DFCCC2}" srcOrd="0" destOrd="4" presId="urn:microsoft.com/office/officeart/2005/8/layout/vList4"/>
    <dgm:cxn modelId="{3598DAB9-2EBC-4614-B676-6EFDB3CD471C}" type="presOf" srcId="{A0A87FB1-9A8D-49B4-AB8D-84850EB52A9C}" destId="{05FD1A95-E808-43B9-83DB-6FA6109C2B02}" srcOrd="1" destOrd="3" presId="urn:microsoft.com/office/officeart/2005/8/layout/vList4"/>
    <dgm:cxn modelId="{7BC0085F-4A07-4794-9F32-BEF2C4F9381D}" srcId="{1E4DF53A-CB8C-4036-9C8F-236EA7199E7F}" destId="{C4401820-AF9B-4352-8CE1-A18C1C8C0F72}" srcOrd="2" destOrd="0" parTransId="{7BC7056E-53FB-47AE-A04D-81BC90B00C59}" sibTransId="{EC911352-0D54-45CF-B3A9-4E52CA732D4D}"/>
    <dgm:cxn modelId="{80A01D52-F212-462A-8D79-085628B63D07}" type="presParOf" srcId="{4D3DDC49-0125-4C37-A70A-B7F2AEF99BEA}" destId="{0F12FC4F-9DFB-4338-A5FA-6C2CFFAC99C3}" srcOrd="0" destOrd="0" presId="urn:microsoft.com/office/officeart/2005/8/layout/vList4"/>
    <dgm:cxn modelId="{BB182912-C0A1-49CD-86A9-1E43C0A7AD6D}" type="presParOf" srcId="{0F12FC4F-9DFB-4338-A5FA-6C2CFFAC99C3}" destId="{661D9FE0-5A51-41D6-B7A9-BEA12851F2A6}" srcOrd="0" destOrd="0" presId="urn:microsoft.com/office/officeart/2005/8/layout/vList4"/>
    <dgm:cxn modelId="{AFCE0CA8-E8B5-485E-827A-38A8A6EB09D2}" type="presParOf" srcId="{0F12FC4F-9DFB-4338-A5FA-6C2CFFAC99C3}" destId="{AFE47F1B-B08D-43C1-A5E8-0204DBAD07CA}" srcOrd="1" destOrd="0" presId="urn:microsoft.com/office/officeart/2005/8/layout/vList4"/>
    <dgm:cxn modelId="{3040D35E-C3D4-4629-8DEC-146F1CBCF6F3}" type="presParOf" srcId="{0F12FC4F-9DFB-4338-A5FA-6C2CFFAC99C3}" destId="{86A257D3-451E-40EF-9A1D-0EA84C0B4BC5}" srcOrd="2" destOrd="0" presId="urn:microsoft.com/office/officeart/2005/8/layout/vList4"/>
    <dgm:cxn modelId="{42F023B5-E7BE-4EB4-9C63-D7C82792ED08}" type="presParOf" srcId="{4D3DDC49-0125-4C37-A70A-B7F2AEF99BEA}" destId="{276DA075-2CC0-4DD9-9204-FD78965D5665}" srcOrd="1" destOrd="0" presId="urn:microsoft.com/office/officeart/2005/8/layout/vList4"/>
    <dgm:cxn modelId="{318CBA86-50C1-47E0-A15A-A2AD145B4BC0}" type="presParOf" srcId="{4D3DDC49-0125-4C37-A70A-B7F2AEF99BEA}" destId="{778327D4-8E41-4CD2-A285-CAA1E90C44E7}" srcOrd="2" destOrd="0" presId="urn:microsoft.com/office/officeart/2005/8/layout/vList4"/>
    <dgm:cxn modelId="{955F1A9C-E9B8-49E3-9C67-881B7DADA9EC}" type="presParOf" srcId="{778327D4-8E41-4CD2-A285-CAA1E90C44E7}" destId="{E797D209-01BB-419C-848B-A3FF39DFCCC2}" srcOrd="0" destOrd="0" presId="urn:microsoft.com/office/officeart/2005/8/layout/vList4"/>
    <dgm:cxn modelId="{6FDC24AB-51FC-44E3-81B9-A5BC8362B54E}" type="presParOf" srcId="{778327D4-8E41-4CD2-A285-CAA1E90C44E7}" destId="{AA514B64-F668-412B-91A0-AAA0D5F5A3AF}" srcOrd="1" destOrd="0" presId="urn:microsoft.com/office/officeart/2005/8/layout/vList4"/>
    <dgm:cxn modelId="{05B731B8-AF3A-4FE0-8292-39D934E4DBDB}" type="presParOf" srcId="{778327D4-8E41-4CD2-A285-CAA1E90C44E7}" destId="{05FD1A95-E808-43B9-83DB-6FA6109C2B02}" srcOrd="2" destOrd="0" presId="urn:microsoft.com/office/officeart/2005/8/layout/vList4"/>
    <dgm:cxn modelId="{219A0774-527B-4F43-B77B-29D463C29DE8}" type="presParOf" srcId="{4D3DDC49-0125-4C37-A70A-B7F2AEF99BEA}" destId="{FDF49487-E81E-43FD-BD45-25BEC289CB79}" srcOrd="3" destOrd="0" presId="urn:microsoft.com/office/officeart/2005/8/layout/vList4"/>
    <dgm:cxn modelId="{CAE82067-29D8-44A3-94F3-0B31B336567E}" type="presParOf" srcId="{4D3DDC49-0125-4C37-A70A-B7F2AEF99BEA}" destId="{BBCD8E6F-1E61-4B64-BC34-70E05A23C1F8}" srcOrd="4" destOrd="0" presId="urn:microsoft.com/office/officeart/2005/8/layout/vList4"/>
    <dgm:cxn modelId="{28A3C56F-F85E-4CA3-A25A-9CB2135E8C98}" type="presParOf" srcId="{BBCD8E6F-1E61-4B64-BC34-70E05A23C1F8}" destId="{FEA31CEE-0A72-4109-B998-78C039FBEE7B}" srcOrd="0" destOrd="0" presId="urn:microsoft.com/office/officeart/2005/8/layout/vList4"/>
    <dgm:cxn modelId="{09AF9FD1-FF95-4E57-A931-951EE9BB32C1}" type="presParOf" srcId="{BBCD8E6F-1E61-4B64-BC34-70E05A23C1F8}" destId="{B365A69E-4C82-421B-B55E-DBDC46943464}" srcOrd="1" destOrd="0" presId="urn:microsoft.com/office/officeart/2005/8/layout/vList4"/>
    <dgm:cxn modelId="{D3E90B79-FAEC-4CFE-B402-120B4EF130CD}" type="presParOf" srcId="{BBCD8E6F-1E61-4B64-BC34-70E05A23C1F8}" destId="{7942DBD4-9F0A-4B66-B31E-EF8142F65F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49C1D0-7194-4BCB-AFFB-B4D904E9A4C3}" type="doc">
      <dgm:prSet loTypeId="urn:microsoft.com/office/officeart/2005/8/layout/radial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A7ECF13-042E-45C7-8BB9-BF020AC9F35E}">
      <dgm:prSet phldrT="[Текст]" custT="1"/>
      <dgm:spPr/>
      <dgm:t>
        <a:bodyPr/>
        <a:lstStyle/>
        <a:p>
          <a:r>
            <a:rPr lang="ru-RU" sz="3200" b="1" dirty="0" smtClean="0"/>
            <a:t>Текст должен</a:t>
          </a:r>
          <a:endParaRPr lang="ru-RU" sz="3200" b="1" dirty="0"/>
        </a:p>
      </dgm:t>
    </dgm:pt>
    <dgm:pt modelId="{05B6DD88-3F26-4349-A42C-B44F3EC7CA00}" type="parTrans" cxnId="{EE4FE86C-5121-4E52-909F-3B01AB7658A4}">
      <dgm:prSet/>
      <dgm:spPr/>
      <dgm:t>
        <a:bodyPr/>
        <a:lstStyle/>
        <a:p>
          <a:endParaRPr lang="ru-RU" sz="2000" b="1"/>
        </a:p>
      </dgm:t>
    </dgm:pt>
    <dgm:pt modelId="{C71F3F0E-7C36-49C3-9306-2C2487B24D6A}" type="sibTrans" cxnId="{EE4FE86C-5121-4E52-909F-3B01AB7658A4}">
      <dgm:prSet/>
      <dgm:spPr/>
      <dgm:t>
        <a:bodyPr/>
        <a:lstStyle/>
        <a:p>
          <a:endParaRPr lang="ru-RU" sz="2000" b="1"/>
        </a:p>
      </dgm:t>
    </dgm:pt>
    <dgm:pt modelId="{4BED830C-321C-497C-8FE5-090E357E262D}">
      <dgm:prSet phldrT="[Текст]" custT="1"/>
      <dgm:spPr/>
      <dgm:t>
        <a:bodyPr/>
        <a:lstStyle/>
        <a:p>
          <a:r>
            <a:rPr lang="ru-RU" sz="1200" b="1" dirty="0" smtClean="0"/>
            <a:t>быть интересен</a:t>
          </a:r>
          <a:endParaRPr lang="ru-RU" sz="1200" b="1" dirty="0"/>
        </a:p>
      </dgm:t>
    </dgm:pt>
    <dgm:pt modelId="{BFC49C8E-0981-459E-AF50-96F9A5AE5914}" type="parTrans" cxnId="{F3B80AAD-02C9-4878-94CC-87E9F1742FB9}">
      <dgm:prSet custT="1"/>
      <dgm:spPr/>
      <dgm:t>
        <a:bodyPr/>
        <a:lstStyle/>
        <a:p>
          <a:endParaRPr lang="ru-RU" sz="600" b="1"/>
        </a:p>
      </dgm:t>
    </dgm:pt>
    <dgm:pt modelId="{C88B8747-1217-4F1D-A662-213C32302102}" type="sibTrans" cxnId="{F3B80AAD-02C9-4878-94CC-87E9F1742FB9}">
      <dgm:prSet/>
      <dgm:spPr/>
      <dgm:t>
        <a:bodyPr/>
        <a:lstStyle/>
        <a:p>
          <a:endParaRPr lang="ru-RU" sz="2000" b="1"/>
        </a:p>
      </dgm:t>
    </dgm:pt>
    <dgm:pt modelId="{32503A47-5DE6-4A94-99AC-7E759714AEF8}">
      <dgm:prSet phldrT="[Текст]" custT="1"/>
      <dgm:spPr/>
      <dgm:t>
        <a:bodyPr/>
        <a:lstStyle/>
        <a:p>
          <a:r>
            <a:rPr lang="ru-RU" sz="1200" b="1" dirty="0" smtClean="0"/>
            <a:t>быть структурирован</a:t>
          </a:r>
          <a:endParaRPr lang="ru-RU" sz="1200" b="1" dirty="0"/>
        </a:p>
      </dgm:t>
    </dgm:pt>
    <dgm:pt modelId="{38D8F8A4-DD2D-458C-8612-BA723B5B472C}" type="parTrans" cxnId="{10B91D0E-9DF7-42E3-B5FD-1AC9A40EED8D}">
      <dgm:prSet custT="1"/>
      <dgm:spPr/>
      <dgm:t>
        <a:bodyPr/>
        <a:lstStyle/>
        <a:p>
          <a:endParaRPr lang="ru-RU" sz="700" b="1"/>
        </a:p>
      </dgm:t>
    </dgm:pt>
    <dgm:pt modelId="{CAB16229-7888-4B0D-9B2B-720BF4B3AB2A}" type="sibTrans" cxnId="{10B91D0E-9DF7-42E3-B5FD-1AC9A40EED8D}">
      <dgm:prSet/>
      <dgm:spPr/>
      <dgm:t>
        <a:bodyPr/>
        <a:lstStyle/>
        <a:p>
          <a:endParaRPr lang="ru-RU" sz="2000" b="1"/>
        </a:p>
      </dgm:t>
    </dgm:pt>
    <dgm:pt modelId="{39F5F2FD-3551-4357-965E-FB56CBE6C29D}">
      <dgm:prSet phldrT="[Текст]" custT="1"/>
      <dgm:spPr/>
      <dgm:t>
        <a:bodyPr/>
        <a:lstStyle/>
        <a:p>
          <a:r>
            <a:rPr lang="ru-RU" sz="1200" b="1" dirty="0" smtClean="0"/>
            <a:t>быть без ошибок</a:t>
          </a:r>
          <a:endParaRPr lang="ru-RU" sz="1200" b="1" dirty="0"/>
        </a:p>
      </dgm:t>
    </dgm:pt>
    <dgm:pt modelId="{7BDCAB94-D46F-44A9-8F94-1EE1F687D3F4}" type="parTrans" cxnId="{3F0E29FD-C552-47C3-AFE1-F294C74F0ED0}">
      <dgm:prSet custT="1"/>
      <dgm:spPr/>
      <dgm:t>
        <a:bodyPr/>
        <a:lstStyle/>
        <a:p>
          <a:endParaRPr lang="ru-RU" sz="600" b="1"/>
        </a:p>
      </dgm:t>
    </dgm:pt>
    <dgm:pt modelId="{4D3CA938-18BB-459B-863E-FD3ACEEAFA93}" type="sibTrans" cxnId="{3F0E29FD-C552-47C3-AFE1-F294C74F0ED0}">
      <dgm:prSet/>
      <dgm:spPr/>
      <dgm:t>
        <a:bodyPr/>
        <a:lstStyle/>
        <a:p>
          <a:endParaRPr lang="ru-RU" sz="2000" b="1"/>
        </a:p>
      </dgm:t>
    </dgm:pt>
    <dgm:pt modelId="{2F5C9EA0-A247-4952-88D4-09D08347741F}">
      <dgm:prSet phldrT="[Текст]" custT="1"/>
      <dgm:spPr/>
      <dgm:t>
        <a:bodyPr/>
        <a:lstStyle/>
        <a:p>
          <a:r>
            <a:rPr lang="ru-RU" sz="1200" b="1" dirty="0" smtClean="0"/>
            <a:t>развивать кругозор</a:t>
          </a:r>
          <a:endParaRPr lang="ru-RU" sz="1200" b="1" dirty="0"/>
        </a:p>
      </dgm:t>
    </dgm:pt>
    <dgm:pt modelId="{7F917098-B1C1-4A32-9401-293250EC1721}" type="parTrans" cxnId="{44A6F69E-90C1-4930-BB37-575A078E72EC}">
      <dgm:prSet custT="1"/>
      <dgm:spPr/>
      <dgm:t>
        <a:bodyPr/>
        <a:lstStyle/>
        <a:p>
          <a:endParaRPr lang="ru-RU" sz="900" b="1"/>
        </a:p>
      </dgm:t>
    </dgm:pt>
    <dgm:pt modelId="{B5518504-5CD8-4678-9C1D-6867CA6D1732}" type="sibTrans" cxnId="{44A6F69E-90C1-4930-BB37-575A078E72EC}">
      <dgm:prSet/>
      <dgm:spPr/>
      <dgm:t>
        <a:bodyPr/>
        <a:lstStyle/>
        <a:p>
          <a:endParaRPr lang="ru-RU" sz="2000" b="1"/>
        </a:p>
      </dgm:t>
    </dgm:pt>
    <dgm:pt modelId="{2891E0B8-7569-40BE-8275-A12F00ECC194}">
      <dgm:prSet custT="1"/>
      <dgm:spPr/>
      <dgm:t>
        <a:bodyPr/>
        <a:lstStyle/>
        <a:p>
          <a:r>
            <a:rPr lang="ru-RU" sz="1200" b="1" dirty="0" smtClean="0"/>
            <a:t>соответствовать возрасту ученика</a:t>
          </a:r>
          <a:endParaRPr lang="ru-RU" sz="1200" b="1" dirty="0"/>
        </a:p>
      </dgm:t>
    </dgm:pt>
    <dgm:pt modelId="{6F872D49-3AF0-483D-A51A-11B59620A462}" type="parTrans" cxnId="{8F0E3F6D-A0A5-404C-B91D-BF3A80FD8B18}">
      <dgm:prSet custT="1"/>
      <dgm:spPr/>
      <dgm:t>
        <a:bodyPr/>
        <a:lstStyle/>
        <a:p>
          <a:endParaRPr lang="ru-RU" sz="1200" b="1"/>
        </a:p>
      </dgm:t>
    </dgm:pt>
    <dgm:pt modelId="{B44337FB-C600-427C-84BA-83E5A0434123}" type="sibTrans" cxnId="{8F0E3F6D-A0A5-404C-B91D-BF3A80FD8B18}">
      <dgm:prSet/>
      <dgm:spPr/>
      <dgm:t>
        <a:bodyPr/>
        <a:lstStyle/>
        <a:p>
          <a:endParaRPr lang="ru-RU" sz="2000" b="1"/>
        </a:p>
      </dgm:t>
    </dgm:pt>
    <dgm:pt modelId="{71E7CE4E-0458-48F5-8F59-3F5D811B2395}">
      <dgm:prSet custT="1"/>
      <dgm:spPr/>
      <dgm:t>
        <a:bodyPr/>
        <a:lstStyle/>
        <a:p>
          <a:r>
            <a:rPr lang="ru-RU" sz="1200" b="1" dirty="0" smtClean="0"/>
            <a:t>содержать неизвестную  информацию</a:t>
          </a:r>
          <a:endParaRPr lang="ru-RU" sz="1200" b="1" dirty="0"/>
        </a:p>
      </dgm:t>
    </dgm:pt>
    <dgm:pt modelId="{F5DBD368-7F0E-42E4-B182-5B76DF79A846}" type="parTrans" cxnId="{177477AD-18D3-43FD-A9BD-3F792E4E53E5}">
      <dgm:prSet custT="1"/>
      <dgm:spPr/>
      <dgm:t>
        <a:bodyPr/>
        <a:lstStyle/>
        <a:p>
          <a:endParaRPr lang="ru-RU" sz="1400" b="1"/>
        </a:p>
      </dgm:t>
    </dgm:pt>
    <dgm:pt modelId="{07DB4DC0-116A-4898-B2B9-AA2CF8065241}" type="sibTrans" cxnId="{177477AD-18D3-43FD-A9BD-3F792E4E53E5}">
      <dgm:prSet/>
      <dgm:spPr/>
      <dgm:t>
        <a:bodyPr/>
        <a:lstStyle/>
        <a:p>
          <a:endParaRPr lang="ru-RU" sz="2000" b="1"/>
        </a:p>
      </dgm:t>
    </dgm:pt>
    <dgm:pt modelId="{7BEDA427-F9A0-4AD7-A607-53FCB5B8EBBE}" type="pres">
      <dgm:prSet presAssocID="{7149C1D0-7194-4BCB-AFFB-B4D904E9A4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D9FF7-A5EC-48F4-9032-8042B2DDA151}" type="pres">
      <dgm:prSet presAssocID="{DA7ECF13-042E-45C7-8BB9-BF020AC9F35E}" presName="centerShape" presStyleLbl="node0" presStyleIdx="0" presStyleCnt="1" custScaleX="222554" custLinFactNeighborX="-86135" custLinFactNeighborY="-47047"/>
      <dgm:spPr/>
      <dgm:t>
        <a:bodyPr/>
        <a:lstStyle/>
        <a:p>
          <a:endParaRPr lang="ru-RU"/>
        </a:p>
      </dgm:t>
    </dgm:pt>
    <dgm:pt modelId="{B0D7EB1A-3863-41E4-B14D-AA2024FCCA0E}" type="pres">
      <dgm:prSet presAssocID="{BFC49C8E-0981-459E-AF50-96F9A5AE5914}" presName="Name9" presStyleLbl="parChTrans1D2" presStyleIdx="0" presStyleCnt="6"/>
      <dgm:spPr/>
      <dgm:t>
        <a:bodyPr/>
        <a:lstStyle/>
        <a:p>
          <a:endParaRPr lang="ru-RU"/>
        </a:p>
      </dgm:t>
    </dgm:pt>
    <dgm:pt modelId="{0C96F6CC-AF62-480C-B0C0-41D5C37BD713}" type="pres">
      <dgm:prSet presAssocID="{BFC49C8E-0981-459E-AF50-96F9A5AE591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60A2198-A58D-4465-86D6-1D965CBC0F5E}" type="pres">
      <dgm:prSet presAssocID="{4BED830C-321C-497C-8FE5-090E357E262D}" presName="node" presStyleLbl="node1" presStyleIdx="0" presStyleCnt="6" custScaleX="127391" custScaleY="75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CC56A-69F2-48BF-9B90-2FE1047AC897}" type="pres">
      <dgm:prSet presAssocID="{F5DBD368-7F0E-42E4-B182-5B76DF79A846}" presName="Name9" presStyleLbl="parChTrans1D2" presStyleIdx="1" presStyleCnt="6"/>
      <dgm:spPr/>
      <dgm:t>
        <a:bodyPr/>
        <a:lstStyle/>
        <a:p>
          <a:endParaRPr lang="ru-RU"/>
        </a:p>
      </dgm:t>
    </dgm:pt>
    <dgm:pt modelId="{8178E99F-C17E-4FAA-8339-88B08F44AFDC}" type="pres">
      <dgm:prSet presAssocID="{F5DBD368-7F0E-42E4-B182-5B76DF79A84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609D6EC-3202-4227-929E-F86B193FB557}" type="pres">
      <dgm:prSet presAssocID="{71E7CE4E-0458-48F5-8F59-3F5D811B2395}" presName="node" presStyleLbl="node1" presStyleIdx="1" presStyleCnt="6" custScaleX="120594" custScaleY="88379" custRadScaleRad="197061" custRadScaleInc="120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309B0-0B64-4B91-B6AC-6BA5BED9E621}" type="pres">
      <dgm:prSet presAssocID="{6F872D49-3AF0-483D-A51A-11B59620A462}" presName="Name9" presStyleLbl="parChTrans1D2" presStyleIdx="2" presStyleCnt="6"/>
      <dgm:spPr/>
      <dgm:t>
        <a:bodyPr/>
        <a:lstStyle/>
        <a:p>
          <a:endParaRPr lang="ru-RU"/>
        </a:p>
      </dgm:t>
    </dgm:pt>
    <dgm:pt modelId="{1DD48CA2-3D44-4EB3-961E-57C6A285E974}" type="pres">
      <dgm:prSet presAssocID="{6F872D49-3AF0-483D-A51A-11B59620A46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5854AF4-7A82-4B86-8217-B3998FF68C90}" type="pres">
      <dgm:prSet presAssocID="{2891E0B8-7569-40BE-8275-A12F00ECC194}" presName="node" presStyleLbl="node1" presStyleIdx="2" presStyleCnt="6" custScaleX="129348" custRadScaleRad="156214" custRadScaleInc="18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D2CD6-6781-4D52-B373-542CB77599BE}" type="pres">
      <dgm:prSet presAssocID="{38D8F8A4-DD2D-458C-8612-BA723B5B472C}" presName="Name9" presStyleLbl="parChTrans1D2" presStyleIdx="3" presStyleCnt="6"/>
      <dgm:spPr/>
      <dgm:t>
        <a:bodyPr/>
        <a:lstStyle/>
        <a:p>
          <a:endParaRPr lang="ru-RU"/>
        </a:p>
      </dgm:t>
    </dgm:pt>
    <dgm:pt modelId="{F37233CD-1D06-46B5-A2F8-9B2C3906B44E}" type="pres">
      <dgm:prSet presAssocID="{38D8F8A4-DD2D-458C-8612-BA723B5B472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CFF54F0-9A5F-4460-8C94-39F526CADB95}" type="pres">
      <dgm:prSet presAssocID="{32503A47-5DE6-4A94-99AC-7E759714AEF8}" presName="node" presStyleLbl="node1" presStyleIdx="3" presStyleCnt="6" custScaleX="131768" custRadScaleRad="76583" custRadScaleInc="55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0C59F-300D-480F-A569-3C08B0F5CC66}" type="pres">
      <dgm:prSet presAssocID="{7BDCAB94-D46F-44A9-8F94-1EE1F687D3F4}" presName="Name9" presStyleLbl="parChTrans1D2" presStyleIdx="4" presStyleCnt="6"/>
      <dgm:spPr/>
      <dgm:t>
        <a:bodyPr/>
        <a:lstStyle/>
        <a:p>
          <a:endParaRPr lang="ru-RU"/>
        </a:p>
      </dgm:t>
    </dgm:pt>
    <dgm:pt modelId="{C434B87A-BE84-4865-B256-AAE910DC0FB3}" type="pres">
      <dgm:prSet presAssocID="{7BDCAB94-D46F-44A9-8F94-1EE1F687D3F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DE9BB0E-44A1-48FF-A92E-5B3955600C02}" type="pres">
      <dgm:prSet presAssocID="{39F5F2FD-3551-4357-965E-FB56CBE6C29D}" presName="node" presStyleLbl="node1" presStyleIdx="4" presStyleCnt="6" custScaleX="129349" custRadScaleRad="154106" custRadScaleInc="80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CA647-9386-4544-B36F-ACFA13B8A3C9}" type="pres">
      <dgm:prSet presAssocID="{7F917098-B1C1-4A32-9401-293250EC1721}" presName="Name9" presStyleLbl="parChTrans1D2" presStyleIdx="5" presStyleCnt="6"/>
      <dgm:spPr/>
      <dgm:t>
        <a:bodyPr/>
        <a:lstStyle/>
        <a:p>
          <a:endParaRPr lang="ru-RU"/>
        </a:p>
      </dgm:t>
    </dgm:pt>
    <dgm:pt modelId="{3A8C4C69-678D-4158-8833-B79A70EA3FB3}" type="pres">
      <dgm:prSet presAssocID="{7F917098-B1C1-4A32-9401-293250EC172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973F60D-35E0-4A05-B8D0-7E6808A8C29A}" type="pres">
      <dgm:prSet presAssocID="{2F5C9EA0-A247-4952-88D4-09D08347741F}" presName="node" presStyleLbl="node1" presStyleIdx="5" presStyleCnt="6" custScaleX="141031" custScaleY="76491" custRadScaleRad="133988" custRadScaleInc="420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319AA6-8EAB-4448-8850-B343B728E40C}" type="presOf" srcId="{32503A47-5DE6-4A94-99AC-7E759714AEF8}" destId="{3CFF54F0-9A5F-4460-8C94-39F526CADB95}" srcOrd="0" destOrd="0" presId="urn:microsoft.com/office/officeart/2005/8/layout/radial1"/>
    <dgm:cxn modelId="{8D67E42D-E561-48CC-A4CD-17E3A0C16426}" type="presOf" srcId="{2891E0B8-7569-40BE-8275-A12F00ECC194}" destId="{35854AF4-7A82-4B86-8217-B3998FF68C90}" srcOrd="0" destOrd="0" presId="urn:microsoft.com/office/officeart/2005/8/layout/radial1"/>
    <dgm:cxn modelId="{E0DD82A5-821B-4D9C-94F2-4467B47FEE45}" type="presOf" srcId="{6F872D49-3AF0-483D-A51A-11B59620A462}" destId="{1DD48CA2-3D44-4EB3-961E-57C6A285E974}" srcOrd="1" destOrd="0" presId="urn:microsoft.com/office/officeart/2005/8/layout/radial1"/>
    <dgm:cxn modelId="{224239BC-27B5-4840-BB9C-4F0C23631F91}" type="presOf" srcId="{7F917098-B1C1-4A32-9401-293250EC1721}" destId="{EC7CA647-9386-4544-B36F-ACFA13B8A3C9}" srcOrd="0" destOrd="0" presId="urn:microsoft.com/office/officeart/2005/8/layout/radial1"/>
    <dgm:cxn modelId="{D18A93A5-0073-468B-9253-F0F145DEBF03}" type="presOf" srcId="{F5DBD368-7F0E-42E4-B182-5B76DF79A846}" destId="{DB4CC56A-69F2-48BF-9B90-2FE1047AC897}" srcOrd="0" destOrd="0" presId="urn:microsoft.com/office/officeart/2005/8/layout/radial1"/>
    <dgm:cxn modelId="{43BB0361-7F25-4BE1-93F3-555E5AB4B576}" type="presOf" srcId="{7149C1D0-7194-4BCB-AFFB-B4D904E9A4C3}" destId="{7BEDA427-F9A0-4AD7-A607-53FCB5B8EBBE}" srcOrd="0" destOrd="0" presId="urn:microsoft.com/office/officeart/2005/8/layout/radial1"/>
    <dgm:cxn modelId="{EE4FE86C-5121-4E52-909F-3B01AB7658A4}" srcId="{7149C1D0-7194-4BCB-AFFB-B4D904E9A4C3}" destId="{DA7ECF13-042E-45C7-8BB9-BF020AC9F35E}" srcOrd="0" destOrd="0" parTransId="{05B6DD88-3F26-4349-A42C-B44F3EC7CA00}" sibTransId="{C71F3F0E-7C36-49C3-9306-2C2487B24D6A}"/>
    <dgm:cxn modelId="{177477AD-18D3-43FD-A9BD-3F792E4E53E5}" srcId="{DA7ECF13-042E-45C7-8BB9-BF020AC9F35E}" destId="{71E7CE4E-0458-48F5-8F59-3F5D811B2395}" srcOrd="1" destOrd="0" parTransId="{F5DBD368-7F0E-42E4-B182-5B76DF79A846}" sibTransId="{07DB4DC0-116A-4898-B2B9-AA2CF8065241}"/>
    <dgm:cxn modelId="{5E03B35E-12D3-4197-951A-AB4D480162A1}" type="presOf" srcId="{BFC49C8E-0981-459E-AF50-96F9A5AE5914}" destId="{B0D7EB1A-3863-41E4-B14D-AA2024FCCA0E}" srcOrd="0" destOrd="0" presId="urn:microsoft.com/office/officeart/2005/8/layout/radial1"/>
    <dgm:cxn modelId="{3F0E29FD-C552-47C3-AFE1-F294C74F0ED0}" srcId="{DA7ECF13-042E-45C7-8BB9-BF020AC9F35E}" destId="{39F5F2FD-3551-4357-965E-FB56CBE6C29D}" srcOrd="4" destOrd="0" parTransId="{7BDCAB94-D46F-44A9-8F94-1EE1F687D3F4}" sibTransId="{4D3CA938-18BB-459B-863E-FD3ACEEAFA93}"/>
    <dgm:cxn modelId="{0671147A-96B3-4E7E-A43F-4D44C93520A6}" type="presOf" srcId="{6F872D49-3AF0-483D-A51A-11B59620A462}" destId="{0A3309B0-0B64-4B91-B6AC-6BA5BED9E621}" srcOrd="0" destOrd="0" presId="urn:microsoft.com/office/officeart/2005/8/layout/radial1"/>
    <dgm:cxn modelId="{78834C93-7594-42F1-A66A-49B1002C61BC}" type="presOf" srcId="{38D8F8A4-DD2D-458C-8612-BA723B5B472C}" destId="{F37233CD-1D06-46B5-A2F8-9B2C3906B44E}" srcOrd="1" destOrd="0" presId="urn:microsoft.com/office/officeart/2005/8/layout/radial1"/>
    <dgm:cxn modelId="{5E73FF2B-8E76-4377-BF6F-AB0F9DBC32CF}" type="presOf" srcId="{DA7ECF13-042E-45C7-8BB9-BF020AC9F35E}" destId="{1C9D9FF7-A5EC-48F4-9032-8042B2DDA151}" srcOrd="0" destOrd="0" presId="urn:microsoft.com/office/officeart/2005/8/layout/radial1"/>
    <dgm:cxn modelId="{D9A354C6-6599-4383-B168-782043FAF535}" type="presOf" srcId="{7BDCAB94-D46F-44A9-8F94-1EE1F687D3F4}" destId="{6160C59F-300D-480F-A569-3C08B0F5CC66}" srcOrd="0" destOrd="0" presId="urn:microsoft.com/office/officeart/2005/8/layout/radial1"/>
    <dgm:cxn modelId="{FD293D72-033E-4D11-AC64-1EBA12AD65B1}" type="presOf" srcId="{71E7CE4E-0458-48F5-8F59-3F5D811B2395}" destId="{E609D6EC-3202-4227-929E-F86B193FB557}" srcOrd="0" destOrd="0" presId="urn:microsoft.com/office/officeart/2005/8/layout/radial1"/>
    <dgm:cxn modelId="{4F148F2C-E6B5-4EC4-9DE1-2AF1C98C9E04}" type="presOf" srcId="{39F5F2FD-3551-4357-965E-FB56CBE6C29D}" destId="{CDE9BB0E-44A1-48FF-A92E-5B3955600C02}" srcOrd="0" destOrd="0" presId="urn:microsoft.com/office/officeart/2005/8/layout/radial1"/>
    <dgm:cxn modelId="{E2E8E9A3-A3E4-454A-AF64-A386B0A21EAA}" type="presOf" srcId="{4BED830C-321C-497C-8FE5-090E357E262D}" destId="{460A2198-A58D-4465-86D6-1D965CBC0F5E}" srcOrd="0" destOrd="0" presId="urn:microsoft.com/office/officeart/2005/8/layout/radial1"/>
    <dgm:cxn modelId="{72F09295-57A5-410B-A250-139E7E73D85D}" type="presOf" srcId="{2F5C9EA0-A247-4952-88D4-09D08347741F}" destId="{6973F60D-35E0-4A05-B8D0-7E6808A8C29A}" srcOrd="0" destOrd="0" presId="urn:microsoft.com/office/officeart/2005/8/layout/radial1"/>
    <dgm:cxn modelId="{74A2C833-48F4-42D3-B0D4-C9D40F507D55}" type="presOf" srcId="{7BDCAB94-D46F-44A9-8F94-1EE1F687D3F4}" destId="{C434B87A-BE84-4865-B256-AAE910DC0FB3}" srcOrd="1" destOrd="0" presId="urn:microsoft.com/office/officeart/2005/8/layout/radial1"/>
    <dgm:cxn modelId="{10B91D0E-9DF7-42E3-B5FD-1AC9A40EED8D}" srcId="{DA7ECF13-042E-45C7-8BB9-BF020AC9F35E}" destId="{32503A47-5DE6-4A94-99AC-7E759714AEF8}" srcOrd="3" destOrd="0" parTransId="{38D8F8A4-DD2D-458C-8612-BA723B5B472C}" sibTransId="{CAB16229-7888-4B0D-9B2B-720BF4B3AB2A}"/>
    <dgm:cxn modelId="{44A6F69E-90C1-4930-BB37-575A078E72EC}" srcId="{DA7ECF13-042E-45C7-8BB9-BF020AC9F35E}" destId="{2F5C9EA0-A247-4952-88D4-09D08347741F}" srcOrd="5" destOrd="0" parTransId="{7F917098-B1C1-4A32-9401-293250EC1721}" sibTransId="{B5518504-5CD8-4678-9C1D-6867CA6D1732}"/>
    <dgm:cxn modelId="{9A4C2AB3-6A3D-4283-9E70-C9CC69AEDF50}" type="presOf" srcId="{BFC49C8E-0981-459E-AF50-96F9A5AE5914}" destId="{0C96F6CC-AF62-480C-B0C0-41D5C37BD713}" srcOrd="1" destOrd="0" presId="urn:microsoft.com/office/officeart/2005/8/layout/radial1"/>
    <dgm:cxn modelId="{C3E7A759-F153-4193-8C8B-E7EF6D15A7F6}" type="presOf" srcId="{38D8F8A4-DD2D-458C-8612-BA723B5B472C}" destId="{A11D2CD6-6781-4D52-B373-542CB77599BE}" srcOrd="0" destOrd="0" presId="urn:microsoft.com/office/officeart/2005/8/layout/radial1"/>
    <dgm:cxn modelId="{F23357F1-C083-455C-A501-8800AEAB437C}" type="presOf" srcId="{7F917098-B1C1-4A32-9401-293250EC1721}" destId="{3A8C4C69-678D-4158-8833-B79A70EA3FB3}" srcOrd="1" destOrd="0" presId="urn:microsoft.com/office/officeart/2005/8/layout/radial1"/>
    <dgm:cxn modelId="{F3B80AAD-02C9-4878-94CC-87E9F1742FB9}" srcId="{DA7ECF13-042E-45C7-8BB9-BF020AC9F35E}" destId="{4BED830C-321C-497C-8FE5-090E357E262D}" srcOrd="0" destOrd="0" parTransId="{BFC49C8E-0981-459E-AF50-96F9A5AE5914}" sibTransId="{C88B8747-1217-4F1D-A662-213C32302102}"/>
    <dgm:cxn modelId="{CB435557-4C58-4E24-AC6A-C610294D2830}" type="presOf" srcId="{F5DBD368-7F0E-42E4-B182-5B76DF79A846}" destId="{8178E99F-C17E-4FAA-8339-88B08F44AFDC}" srcOrd="1" destOrd="0" presId="urn:microsoft.com/office/officeart/2005/8/layout/radial1"/>
    <dgm:cxn modelId="{8F0E3F6D-A0A5-404C-B91D-BF3A80FD8B18}" srcId="{DA7ECF13-042E-45C7-8BB9-BF020AC9F35E}" destId="{2891E0B8-7569-40BE-8275-A12F00ECC194}" srcOrd="2" destOrd="0" parTransId="{6F872D49-3AF0-483D-A51A-11B59620A462}" sibTransId="{B44337FB-C600-427C-84BA-83E5A0434123}"/>
    <dgm:cxn modelId="{498D6D82-F935-4AB9-A411-4C008E173486}" type="presParOf" srcId="{7BEDA427-F9A0-4AD7-A607-53FCB5B8EBBE}" destId="{1C9D9FF7-A5EC-48F4-9032-8042B2DDA151}" srcOrd="0" destOrd="0" presId="urn:microsoft.com/office/officeart/2005/8/layout/radial1"/>
    <dgm:cxn modelId="{1B9B2893-2598-48B2-B3C7-BEA46A86ADB7}" type="presParOf" srcId="{7BEDA427-F9A0-4AD7-A607-53FCB5B8EBBE}" destId="{B0D7EB1A-3863-41E4-B14D-AA2024FCCA0E}" srcOrd="1" destOrd="0" presId="urn:microsoft.com/office/officeart/2005/8/layout/radial1"/>
    <dgm:cxn modelId="{6C4BDE41-8210-4C33-95C6-993776D644B8}" type="presParOf" srcId="{B0D7EB1A-3863-41E4-B14D-AA2024FCCA0E}" destId="{0C96F6CC-AF62-480C-B0C0-41D5C37BD713}" srcOrd="0" destOrd="0" presId="urn:microsoft.com/office/officeart/2005/8/layout/radial1"/>
    <dgm:cxn modelId="{6639D307-027D-4AF8-8689-79C89D10E45C}" type="presParOf" srcId="{7BEDA427-F9A0-4AD7-A607-53FCB5B8EBBE}" destId="{460A2198-A58D-4465-86D6-1D965CBC0F5E}" srcOrd="2" destOrd="0" presId="urn:microsoft.com/office/officeart/2005/8/layout/radial1"/>
    <dgm:cxn modelId="{D3A867E6-D769-4A51-A5CB-42405D48B343}" type="presParOf" srcId="{7BEDA427-F9A0-4AD7-A607-53FCB5B8EBBE}" destId="{DB4CC56A-69F2-48BF-9B90-2FE1047AC897}" srcOrd="3" destOrd="0" presId="urn:microsoft.com/office/officeart/2005/8/layout/radial1"/>
    <dgm:cxn modelId="{699F877C-E79A-4A25-8E13-DA0A9F026610}" type="presParOf" srcId="{DB4CC56A-69F2-48BF-9B90-2FE1047AC897}" destId="{8178E99F-C17E-4FAA-8339-88B08F44AFDC}" srcOrd="0" destOrd="0" presId="urn:microsoft.com/office/officeart/2005/8/layout/radial1"/>
    <dgm:cxn modelId="{CA8AC278-F8D3-427E-A45F-C356003CF585}" type="presParOf" srcId="{7BEDA427-F9A0-4AD7-A607-53FCB5B8EBBE}" destId="{E609D6EC-3202-4227-929E-F86B193FB557}" srcOrd="4" destOrd="0" presId="urn:microsoft.com/office/officeart/2005/8/layout/radial1"/>
    <dgm:cxn modelId="{B324C12C-2CF7-42CF-BF85-04178FB2CBD9}" type="presParOf" srcId="{7BEDA427-F9A0-4AD7-A607-53FCB5B8EBBE}" destId="{0A3309B0-0B64-4B91-B6AC-6BA5BED9E621}" srcOrd="5" destOrd="0" presId="urn:microsoft.com/office/officeart/2005/8/layout/radial1"/>
    <dgm:cxn modelId="{40E968A1-7C05-4F9A-A151-361D6038C4B0}" type="presParOf" srcId="{0A3309B0-0B64-4B91-B6AC-6BA5BED9E621}" destId="{1DD48CA2-3D44-4EB3-961E-57C6A285E974}" srcOrd="0" destOrd="0" presId="urn:microsoft.com/office/officeart/2005/8/layout/radial1"/>
    <dgm:cxn modelId="{5142FFC3-2FB2-457B-A6D9-C0E0C7D6FD9B}" type="presParOf" srcId="{7BEDA427-F9A0-4AD7-A607-53FCB5B8EBBE}" destId="{35854AF4-7A82-4B86-8217-B3998FF68C90}" srcOrd="6" destOrd="0" presId="urn:microsoft.com/office/officeart/2005/8/layout/radial1"/>
    <dgm:cxn modelId="{1E21339B-A403-4794-A093-B51AB243C865}" type="presParOf" srcId="{7BEDA427-F9A0-4AD7-A607-53FCB5B8EBBE}" destId="{A11D2CD6-6781-4D52-B373-542CB77599BE}" srcOrd="7" destOrd="0" presId="urn:microsoft.com/office/officeart/2005/8/layout/radial1"/>
    <dgm:cxn modelId="{6D726A44-D754-46F4-91CF-E8A9874AF6D4}" type="presParOf" srcId="{A11D2CD6-6781-4D52-B373-542CB77599BE}" destId="{F37233CD-1D06-46B5-A2F8-9B2C3906B44E}" srcOrd="0" destOrd="0" presId="urn:microsoft.com/office/officeart/2005/8/layout/radial1"/>
    <dgm:cxn modelId="{88891165-CD82-4ECE-B548-1C77A770F1FB}" type="presParOf" srcId="{7BEDA427-F9A0-4AD7-A607-53FCB5B8EBBE}" destId="{3CFF54F0-9A5F-4460-8C94-39F526CADB95}" srcOrd="8" destOrd="0" presId="urn:microsoft.com/office/officeart/2005/8/layout/radial1"/>
    <dgm:cxn modelId="{2F2A564D-1771-4737-AB09-155069A2F92A}" type="presParOf" srcId="{7BEDA427-F9A0-4AD7-A607-53FCB5B8EBBE}" destId="{6160C59F-300D-480F-A569-3C08B0F5CC66}" srcOrd="9" destOrd="0" presId="urn:microsoft.com/office/officeart/2005/8/layout/radial1"/>
    <dgm:cxn modelId="{3020ED40-93C6-4D4B-91EF-EE9F04413993}" type="presParOf" srcId="{6160C59F-300D-480F-A569-3C08B0F5CC66}" destId="{C434B87A-BE84-4865-B256-AAE910DC0FB3}" srcOrd="0" destOrd="0" presId="urn:microsoft.com/office/officeart/2005/8/layout/radial1"/>
    <dgm:cxn modelId="{0EC6B0DE-21C9-4C0B-B566-62A9CA6BBEA7}" type="presParOf" srcId="{7BEDA427-F9A0-4AD7-A607-53FCB5B8EBBE}" destId="{CDE9BB0E-44A1-48FF-A92E-5B3955600C02}" srcOrd="10" destOrd="0" presId="urn:microsoft.com/office/officeart/2005/8/layout/radial1"/>
    <dgm:cxn modelId="{EBE75785-D9E6-424B-AE2B-B62104AB1E95}" type="presParOf" srcId="{7BEDA427-F9A0-4AD7-A607-53FCB5B8EBBE}" destId="{EC7CA647-9386-4544-B36F-ACFA13B8A3C9}" srcOrd="11" destOrd="0" presId="urn:microsoft.com/office/officeart/2005/8/layout/radial1"/>
    <dgm:cxn modelId="{CBECE70F-3D5F-4FB8-87BF-1B04EE580EE3}" type="presParOf" srcId="{EC7CA647-9386-4544-B36F-ACFA13B8A3C9}" destId="{3A8C4C69-678D-4158-8833-B79A70EA3FB3}" srcOrd="0" destOrd="0" presId="urn:microsoft.com/office/officeart/2005/8/layout/radial1"/>
    <dgm:cxn modelId="{E0A935F1-A200-4303-9ACA-D7523A0256D1}" type="presParOf" srcId="{7BEDA427-F9A0-4AD7-A607-53FCB5B8EBBE}" destId="{6973F60D-35E0-4A05-B8D0-7E6808A8C29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42AAC0-0450-4F03-8CE1-8B8C806F4978}" type="doc">
      <dgm:prSet loTypeId="urn:microsoft.com/office/officeart/2005/8/layout/pyramid3" loCatId="pyramid" qsTypeId="urn:microsoft.com/office/officeart/2005/8/quickstyle/simple2" qsCatId="simple" csTypeId="urn:microsoft.com/office/officeart/2005/8/colors/accent2_1" csCatId="accent2" phldr="1"/>
      <dgm:spPr/>
    </dgm:pt>
    <dgm:pt modelId="{8A36D31B-1DF6-4B7B-B072-B4DDAA435B1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b="1" i="1" dirty="0" smtClean="0"/>
        </a:p>
        <a:p>
          <a:endParaRPr lang="ru-RU" sz="2400" b="1" i="1" dirty="0" smtClean="0"/>
        </a:p>
        <a:p>
          <a:r>
            <a:rPr lang="ru-RU" sz="2400" b="1" i="1" dirty="0" smtClean="0"/>
            <a:t>Предтекстовый</a:t>
          </a:r>
        </a:p>
        <a:p>
          <a:r>
            <a:rPr lang="ru-RU" sz="2400" dirty="0" smtClean="0"/>
            <a:t>Интерактивный и коммуникативный характер работы над текстом</a:t>
          </a:r>
          <a:endParaRPr lang="ru-RU" sz="2400" b="1" i="1" dirty="0" smtClean="0"/>
        </a:p>
        <a:p>
          <a:endParaRPr lang="ru-RU" sz="2400" b="1" i="1" dirty="0" smtClean="0"/>
        </a:p>
        <a:p>
          <a:endParaRPr lang="ru-RU" sz="2400" b="1" i="1" dirty="0"/>
        </a:p>
      </dgm:t>
    </dgm:pt>
    <dgm:pt modelId="{EA91789A-70E1-4B8E-8C84-30E230F0E86F}" type="parTrans" cxnId="{09C824BE-CE6D-4488-9171-8B06847356B7}">
      <dgm:prSet/>
      <dgm:spPr/>
      <dgm:t>
        <a:bodyPr/>
        <a:lstStyle/>
        <a:p>
          <a:endParaRPr lang="ru-RU" sz="2400"/>
        </a:p>
      </dgm:t>
    </dgm:pt>
    <dgm:pt modelId="{0720B5FF-3C38-4163-964D-B6DFF47FE532}" type="sibTrans" cxnId="{09C824BE-CE6D-4488-9171-8B06847356B7}">
      <dgm:prSet/>
      <dgm:spPr/>
      <dgm:t>
        <a:bodyPr/>
        <a:lstStyle/>
        <a:p>
          <a:endParaRPr lang="ru-RU" sz="2400"/>
        </a:p>
      </dgm:t>
    </dgm:pt>
    <dgm:pt modelId="{3C286CB8-1CBB-498F-9CA5-DE78341FC4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/>
            <a:t>Текстовый </a:t>
          </a:r>
        </a:p>
      </dgm:t>
    </dgm:pt>
    <dgm:pt modelId="{C8CDF9F8-8784-48AA-AFA4-9D660462A999}" type="parTrans" cxnId="{8E45EA49-981D-4571-92AA-D6D0FB7919F4}">
      <dgm:prSet/>
      <dgm:spPr/>
      <dgm:t>
        <a:bodyPr/>
        <a:lstStyle/>
        <a:p>
          <a:endParaRPr lang="ru-RU" sz="2400"/>
        </a:p>
      </dgm:t>
    </dgm:pt>
    <dgm:pt modelId="{BAF06DBD-4870-4BCB-BA07-E27C68D50C1C}" type="sibTrans" cxnId="{8E45EA49-981D-4571-92AA-D6D0FB7919F4}">
      <dgm:prSet/>
      <dgm:spPr/>
      <dgm:t>
        <a:bodyPr/>
        <a:lstStyle/>
        <a:p>
          <a:endParaRPr lang="ru-RU" sz="2400"/>
        </a:p>
      </dgm:t>
    </dgm:pt>
    <dgm:pt modelId="{42C0E834-1CE1-4C61-B782-EFA4E992DB0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400" b="1" i="1" dirty="0" smtClean="0"/>
            <a:t>Послетекстовый </a:t>
          </a:r>
        </a:p>
        <a:p>
          <a:pPr>
            <a:lnSpc>
              <a:spcPct val="100000"/>
            </a:lnSpc>
          </a:pPr>
          <a:r>
            <a:rPr lang="ru-RU" sz="2400" b="0" i="0" dirty="0" smtClean="0"/>
            <a:t>Индивидуально</a:t>
          </a:r>
        </a:p>
        <a:p>
          <a:pPr>
            <a:lnSpc>
              <a:spcPct val="100000"/>
            </a:lnSpc>
          </a:pPr>
          <a:r>
            <a:rPr lang="ru-RU" sz="2400" b="0" i="0" dirty="0" smtClean="0"/>
            <a:t>в парах</a:t>
          </a:r>
        </a:p>
        <a:p>
          <a:pPr>
            <a:lnSpc>
              <a:spcPct val="100000"/>
            </a:lnSpc>
          </a:pPr>
          <a:r>
            <a:rPr lang="ru-RU" sz="2400" b="0" i="0" dirty="0" smtClean="0"/>
            <a:t>малых группах</a:t>
          </a:r>
        </a:p>
      </dgm:t>
    </dgm:pt>
    <dgm:pt modelId="{F5D36F90-20D1-4483-8CD6-A021720A9B7F}" type="parTrans" cxnId="{3DDD8E01-5ED9-4738-B1E7-FDE187BF2C28}">
      <dgm:prSet/>
      <dgm:spPr/>
      <dgm:t>
        <a:bodyPr/>
        <a:lstStyle/>
        <a:p>
          <a:endParaRPr lang="ru-RU" sz="2400"/>
        </a:p>
      </dgm:t>
    </dgm:pt>
    <dgm:pt modelId="{4880542C-F547-495E-9A7D-CEA4CE389798}" type="sibTrans" cxnId="{3DDD8E01-5ED9-4738-B1E7-FDE187BF2C28}">
      <dgm:prSet/>
      <dgm:spPr/>
      <dgm:t>
        <a:bodyPr/>
        <a:lstStyle/>
        <a:p>
          <a:endParaRPr lang="ru-RU" sz="2400"/>
        </a:p>
      </dgm:t>
    </dgm:pt>
    <dgm:pt modelId="{B0D482A2-89A9-479C-98F6-754FDAFDED6D}" type="pres">
      <dgm:prSet presAssocID="{9042AAC0-0450-4F03-8CE1-8B8C806F4978}" presName="Name0" presStyleCnt="0">
        <dgm:presLayoutVars>
          <dgm:dir/>
          <dgm:animLvl val="lvl"/>
          <dgm:resizeHandles val="exact"/>
        </dgm:presLayoutVars>
      </dgm:prSet>
      <dgm:spPr/>
    </dgm:pt>
    <dgm:pt modelId="{151F3F59-9F30-44AC-8ACF-1C25EF9E8E2E}" type="pres">
      <dgm:prSet presAssocID="{8A36D31B-1DF6-4B7B-B072-B4DDAA435B10}" presName="Name8" presStyleCnt="0"/>
      <dgm:spPr/>
    </dgm:pt>
    <dgm:pt modelId="{132065FA-C676-4A1A-8AF4-86E745CD9E06}" type="pres">
      <dgm:prSet presAssocID="{8A36D31B-1DF6-4B7B-B072-B4DDAA435B10}" presName="level" presStyleLbl="node1" presStyleIdx="0" presStyleCnt="3" custScaleY="885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42698-796D-40A3-ADE5-52F9C03DB679}" type="pres">
      <dgm:prSet presAssocID="{8A36D31B-1DF6-4B7B-B072-B4DDAA435B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4D840-B93B-4BEA-9966-3BBA8BD48CEB}" type="pres">
      <dgm:prSet presAssocID="{3C286CB8-1CBB-498F-9CA5-DE78341FC408}" presName="Name8" presStyleCnt="0"/>
      <dgm:spPr/>
    </dgm:pt>
    <dgm:pt modelId="{46B463F3-D67A-4047-B676-25900C5E78BC}" type="pres">
      <dgm:prSet presAssocID="{3C286CB8-1CBB-498F-9CA5-DE78341FC408}" presName="level" presStyleLbl="node1" presStyleIdx="1" presStyleCnt="3" custScaleX="102055" custScaleY="56315" custLinFactNeighborX="1166" custLinFactNeighborY="-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47701-1F53-4C65-8818-3160672B3926}" type="pres">
      <dgm:prSet presAssocID="{3C286CB8-1CBB-498F-9CA5-DE78341FC4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F9D07-D5D0-4B76-A3AF-DF7A5E9199F7}" type="pres">
      <dgm:prSet presAssocID="{42C0E834-1CE1-4C61-B782-EFA4E992DB0E}" presName="Name8" presStyleCnt="0"/>
      <dgm:spPr/>
    </dgm:pt>
    <dgm:pt modelId="{E8AA874F-F742-41F2-82C0-D70ED4887FD6}" type="pres">
      <dgm:prSet presAssocID="{42C0E834-1CE1-4C61-B782-EFA4E992DB0E}" presName="level" presStyleLbl="node1" presStyleIdx="2" presStyleCnt="3" custScaleX="107339" custScaleY="103100" custLinFactNeighborX="2440" custLinFactNeighborY="-5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BA44F-BF7C-4AC3-9DA1-89AB1FB07B47}" type="pres">
      <dgm:prSet presAssocID="{42C0E834-1CE1-4C61-B782-EFA4E992DB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1E3C4-95B8-48D8-962E-A12A149C3EE7}" type="presOf" srcId="{42C0E834-1CE1-4C61-B782-EFA4E992DB0E}" destId="{E8AA874F-F742-41F2-82C0-D70ED4887FD6}" srcOrd="0" destOrd="0" presId="urn:microsoft.com/office/officeart/2005/8/layout/pyramid3"/>
    <dgm:cxn modelId="{8E45EA49-981D-4571-92AA-D6D0FB7919F4}" srcId="{9042AAC0-0450-4F03-8CE1-8B8C806F4978}" destId="{3C286CB8-1CBB-498F-9CA5-DE78341FC408}" srcOrd="1" destOrd="0" parTransId="{C8CDF9F8-8784-48AA-AFA4-9D660462A999}" sibTransId="{BAF06DBD-4870-4BCB-BA07-E27C68D50C1C}"/>
    <dgm:cxn modelId="{F2B47C59-56ED-4D75-9C9F-5B1FD228FC0A}" type="presOf" srcId="{9042AAC0-0450-4F03-8CE1-8B8C806F4978}" destId="{B0D482A2-89A9-479C-98F6-754FDAFDED6D}" srcOrd="0" destOrd="0" presId="urn:microsoft.com/office/officeart/2005/8/layout/pyramid3"/>
    <dgm:cxn modelId="{E578E9C3-977A-4AFF-8997-708B660C2261}" type="presOf" srcId="{8A36D31B-1DF6-4B7B-B072-B4DDAA435B10}" destId="{132065FA-C676-4A1A-8AF4-86E745CD9E06}" srcOrd="0" destOrd="0" presId="urn:microsoft.com/office/officeart/2005/8/layout/pyramid3"/>
    <dgm:cxn modelId="{3DDD8E01-5ED9-4738-B1E7-FDE187BF2C28}" srcId="{9042AAC0-0450-4F03-8CE1-8B8C806F4978}" destId="{42C0E834-1CE1-4C61-B782-EFA4E992DB0E}" srcOrd="2" destOrd="0" parTransId="{F5D36F90-20D1-4483-8CD6-A021720A9B7F}" sibTransId="{4880542C-F547-495E-9A7D-CEA4CE389798}"/>
    <dgm:cxn modelId="{09C824BE-CE6D-4488-9171-8B06847356B7}" srcId="{9042AAC0-0450-4F03-8CE1-8B8C806F4978}" destId="{8A36D31B-1DF6-4B7B-B072-B4DDAA435B10}" srcOrd="0" destOrd="0" parTransId="{EA91789A-70E1-4B8E-8C84-30E230F0E86F}" sibTransId="{0720B5FF-3C38-4163-964D-B6DFF47FE532}"/>
    <dgm:cxn modelId="{5FF12EA2-6C6B-4D58-B67A-471D7BA48D73}" type="presOf" srcId="{3C286CB8-1CBB-498F-9CA5-DE78341FC408}" destId="{3E147701-1F53-4C65-8818-3160672B3926}" srcOrd="1" destOrd="0" presId="urn:microsoft.com/office/officeart/2005/8/layout/pyramid3"/>
    <dgm:cxn modelId="{2C6EF96D-91B3-4741-9BDF-6943F1E6531F}" type="presOf" srcId="{3C286CB8-1CBB-498F-9CA5-DE78341FC408}" destId="{46B463F3-D67A-4047-B676-25900C5E78BC}" srcOrd="0" destOrd="0" presId="urn:microsoft.com/office/officeart/2005/8/layout/pyramid3"/>
    <dgm:cxn modelId="{392B6881-4255-465F-9137-572237C9E838}" type="presOf" srcId="{42C0E834-1CE1-4C61-B782-EFA4E992DB0E}" destId="{B89BA44F-BF7C-4AC3-9DA1-89AB1FB07B47}" srcOrd="1" destOrd="0" presId="urn:microsoft.com/office/officeart/2005/8/layout/pyramid3"/>
    <dgm:cxn modelId="{CEA5E766-D503-4DBD-9BFF-1BF09CCDA88E}" type="presOf" srcId="{8A36D31B-1DF6-4B7B-B072-B4DDAA435B10}" destId="{DC242698-796D-40A3-ADE5-52F9C03DB679}" srcOrd="1" destOrd="0" presId="urn:microsoft.com/office/officeart/2005/8/layout/pyramid3"/>
    <dgm:cxn modelId="{3286F264-13B5-4407-8843-03142B4303FC}" type="presParOf" srcId="{B0D482A2-89A9-479C-98F6-754FDAFDED6D}" destId="{151F3F59-9F30-44AC-8ACF-1C25EF9E8E2E}" srcOrd="0" destOrd="0" presId="urn:microsoft.com/office/officeart/2005/8/layout/pyramid3"/>
    <dgm:cxn modelId="{65EF549C-792C-4BF6-9081-3F63B0DF0BE1}" type="presParOf" srcId="{151F3F59-9F30-44AC-8ACF-1C25EF9E8E2E}" destId="{132065FA-C676-4A1A-8AF4-86E745CD9E06}" srcOrd="0" destOrd="0" presId="urn:microsoft.com/office/officeart/2005/8/layout/pyramid3"/>
    <dgm:cxn modelId="{CDB30614-6EEF-46FE-A9FE-1C171E8F4CAA}" type="presParOf" srcId="{151F3F59-9F30-44AC-8ACF-1C25EF9E8E2E}" destId="{DC242698-796D-40A3-ADE5-52F9C03DB679}" srcOrd="1" destOrd="0" presId="urn:microsoft.com/office/officeart/2005/8/layout/pyramid3"/>
    <dgm:cxn modelId="{C3A6094E-0328-46AC-8F5D-7CDCF4535ED0}" type="presParOf" srcId="{B0D482A2-89A9-479C-98F6-754FDAFDED6D}" destId="{D494D840-B93B-4BEA-9966-3BBA8BD48CEB}" srcOrd="1" destOrd="0" presId="urn:microsoft.com/office/officeart/2005/8/layout/pyramid3"/>
    <dgm:cxn modelId="{ED2A57C7-F7B4-4950-95C0-5F8FCF3BDD6F}" type="presParOf" srcId="{D494D840-B93B-4BEA-9966-3BBA8BD48CEB}" destId="{46B463F3-D67A-4047-B676-25900C5E78BC}" srcOrd="0" destOrd="0" presId="urn:microsoft.com/office/officeart/2005/8/layout/pyramid3"/>
    <dgm:cxn modelId="{C49DC8F5-386C-461B-87C5-770109C53723}" type="presParOf" srcId="{D494D840-B93B-4BEA-9966-3BBA8BD48CEB}" destId="{3E147701-1F53-4C65-8818-3160672B3926}" srcOrd="1" destOrd="0" presId="urn:microsoft.com/office/officeart/2005/8/layout/pyramid3"/>
    <dgm:cxn modelId="{55553CEC-E307-4287-BE00-45B0FFA300E9}" type="presParOf" srcId="{B0D482A2-89A9-479C-98F6-754FDAFDED6D}" destId="{4A1F9D07-D5D0-4B76-A3AF-DF7A5E9199F7}" srcOrd="2" destOrd="0" presId="urn:microsoft.com/office/officeart/2005/8/layout/pyramid3"/>
    <dgm:cxn modelId="{B0878793-A485-42AE-94D2-3EF19DD9E7BD}" type="presParOf" srcId="{4A1F9D07-D5D0-4B76-A3AF-DF7A5E9199F7}" destId="{E8AA874F-F742-41F2-82C0-D70ED4887FD6}" srcOrd="0" destOrd="0" presId="urn:microsoft.com/office/officeart/2005/8/layout/pyramid3"/>
    <dgm:cxn modelId="{8478388A-3FDE-4833-B5AE-F6932151E223}" type="presParOf" srcId="{4A1F9D07-D5D0-4B76-A3AF-DF7A5E9199F7}" destId="{B89BA44F-BF7C-4AC3-9DA1-89AB1FB07B4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9AE55F-F149-4752-9E3F-6D605CD6C7C0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875072-9EC3-4432-8BF4-EBAB79FD173B}">
      <dgm:prSet phldrT="[Текст]" custT="1"/>
      <dgm:spPr/>
      <dgm:t>
        <a:bodyPr/>
        <a:lstStyle/>
        <a:p>
          <a:r>
            <a:rPr lang="ru-RU" sz="1600" b="1" i="1" dirty="0" smtClean="0"/>
            <a:t>Определите по заголовку</a:t>
          </a:r>
          <a:endParaRPr lang="ru-RU" sz="1600" b="1" i="1" dirty="0"/>
        </a:p>
      </dgm:t>
    </dgm:pt>
    <dgm:pt modelId="{CCC7B587-E4B5-4483-8ACF-F25CE6496CA6}" type="parTrans" cxnId="{60CAE570-B631-4A34-B5EA-9058ED275245}">
      <dgm:prSet/>
      <dgm:spPr/>
      <dgm:t>
        <a:bodyPr/>
        <a:lstStyle/>
        <a:p>
          <a:endParaRPr lang="ru-RU" sz="1600" b="1" i="1"/>
        </a:p>
      </dgm:t>
    </dgm:pt>
    <dgm:pt modelId="{56E1D677-6353-468C-9D45-281FACB5AA43}" type="sibTrans" cxnId="{60CAE570-B631-4A34-B5EA-9058ED275245}">
      <dgm:prSet/>
      <dgm:spPr/>
      <dgm:t>
        <a:bodyPr/>
        <a:lstStyle/>
        <a:p>
          <a:endParaRPr lang="ru-RU" sz="1600" b="1" i="1"/>
        </a:p>
      </dgm:t>
    </dgm:pt>
    <dgm:pt modelId="{DE12A46B-D58F-40F1-B3C5-A47916EBEEFD}">
      <dgm:prSet phldrT="[Текст]" custT="1"/>
      <dgm:spPr/>
      <dgm:t>
        <a:bodyPr/>
        <a:lstStyle/>
        <a:p>
          <a:r>
            <a:rPr lang="ru-RU" sz="1600" b="1" i="1" dirty="0" smtClean="0"/>
            <a:t>тематику текста</a:t>
          </a:r>
          <a:endParaRPr lang="ru-RU" sz="1600" b="1" i="1" dirty="0"/>
        </a:p>
      </dgm:t>
    </dgm:pt>
    <dgm:pt modelId="{6EE2A392-5957-4549-A574-898B4CF9AC59}" type="parTrans" cxnId="{92651FA4-4C64-4A8D-B7F4-DF0EEAC02246}">
      <dgm:prSet/>
      <dgm:spPr/>
      <dgm:t>
        <a:bodyPr/>
        <a:lstStyle/>
        <a:p>
          <a:endParaRPr lang="ru-RU" sz="1600" b="1" i="1"/>
        </a:p>
      </dgm:t>
    </dgm:pt>
    <dgm:pt modelId="{F7BB06AB-B0BF-495A-8541-3AB4355D547D}" type="sibTrans" cxnId="{92651FA4-4C64-4A8D-B7F4-DF0EEAC02246}">
      <dgm:prSet/>
      <dgm:spPr/>
      <dgm:t>
        <a:bodyPr/>
        <a:lstStyle/>
        <a:p>
          <a:endParaRPr lang="ru-RU" sz="1600" b="1" i="1"/>
        </a:p>
      </dgm:t>
    </dgm:pt>
    <dgm:pt modelId="{2E2753BC-4A81-4259-A544-24161BF5CDE9}">
      <dgm:prSet phldrT="[Текст]" custT="1"/>
      <dgm:spPr/>
      <dgm:t>
        <a:bodyPr/>
        <a:lstStyle/>
        <a:p>
          <a:r>
            <a:rPr lang="ru-RU" sz="1600" b="1" i="1" dirty="0" smtClean="0"/>
            <a:t>Сформулировать</a:t>
          </a:r>
          <a:endParaRPr lang="ru-RU" sz="1600" b="1" i="1" dirty="0"/>
        </a:p>
      </dgm:t>
    </dgm:pt>
    <dgm:pt modelId="{8A79E9C8-17B5-4923-80C6-2AE2B911CC21}" type="parTrans" cxnId="{BA06AAA4-4834-4367-A816-15BCB00F3675}">
      <dgm:prSet/>
      <dgm:spPr/>
      <dgm:t>
        <a:bodyPr/>
        <a:lstStyle/>
        <a:p>
          <a:endParaRPr lang="ru-RU" sz="1600" b="1" i="1"/>
        </a:p>
      </dgm:t>
    </dgm:pt>
    <dgm:pt modelId="{F0582287-6D82-473D-8AA5-591BE64907D0}" type="sibTrans" cxnId="{BA06AAA4-4834-4367-A816-15BCB00F3675}">
      <dgm:prSet/>
      <dgm:spPr/>
      <dgm:t>
        <a:bodyPr/>
        <a:lstStyle/>
        <a:p>
          <a:endParaRPr lang="ru-RU" sz="1600" b="1" i="1"/>
        </a:p>
      </dgm:t>
    </dgm:pt>
    <dgm:pt modelId="{7847E9C2-3406-4070-A86D-8CB7E95CD54A}">
      <dgm:prSet phldrT="[Текст]" custT="1"/>
      <dgm:spPr/>
      <dgm:t>
        <a:bodyPr/>
        <a:lstStyle/>
        <a:p>
          <a:r>
            <a:rPr lang="ru-RU" sz="1600" b="1" i="1" dirty="0" smtClean="0"/>
            <a:t>предположения о тематике текста на основе имеющихся иллюстраций, либо фрагментов видео или даже музыкальных отрывков</a:t>
          </a:r>
          <a:endParaRPr lang="ru-RU" sz="1600" b="1" i="1" dirty="0"/>
        </a:p>
      </dgm:t>
    </dgm:pt>
    <dgm:pt modelId="{DF369A80-A6BF-4C0E-9815-8F63BF977D25}" type="parTrans" cxnId="{0DFE9DBB-F828-4BB2-8CA7-758A966D67DB}">
      <dgm:prSet/>
      <dgm:spPr/>
      <dgm:t>
        <a:bodyPr/>
        <a:lstStyle/>
        <a:p>
          <a:endParaRPr lang="ru-RU" sz="1600" b="1" i="1"/>
        </a:p>
      </dgm:t>
    </dgm:pt>
    <dgm:pt modelId="{66340B6B-E6B1-4348-9280-A916AE3609D2}" type="sibTrans" cxnId="{0DFE9DBB-F828-4BB2-8CA7-758A966D67DB}">
      <dgm:prSet/>
      <dgm:spPr/>
      <dgm:t>
        <a:bodyPr/>
        <a:lstStyle/>
        <a:p>
          <a:endParaRPr lang="ru-RU" sz="1600" b="1" i="1"/>
        </a:p>
      </dgm:t>
    </dgm:pt>
    <dgm:pt modelId="{E8A2B09C-DE79-4D56-AB41-F75F9BB8B515}">
      <dgm:prSet phldrT="[Текст]" custT="1"/>
      <dgm:spPr/>
      <dgm:t>
        <a:bodyPr/>
        <a:lstStyle/>
        <a:p>
          <a:r>
            <a:rPr lang="ru-RU" sz="1600" b="1" i="1" dirty="0" smtClean="0"/>
            <a:t>Прочесть вопросы/ утверждения по тексту и определить </a:t>
          </a:r>
          <a:endParaRPr lang="ru-RU" sz="1600" b="1" i="1" dirty="0"/>
        </a:p>
      </dgm:t>
    </dgm:pt>
    <dgm:pt modelId="{98AFA4AA-49C6-4AA9-ACD7-C1C40DFB1240}" type="parTrans" cxnId="{5E81C880-284E-442A-8971-442540228606}">
      <dgm:prSet/>
      <dgm:spPr/>
      <dgm:t>
        <a:bodyPr/>
        <a:lstStyle/>
        <a:p>
          <a:endParaRPr lang="ru-RU" sz="1600" b="1" i="1"/>
        </a:p>
      </dgm:t>
    </dgm:pt>
    <dgm:pt modelId="{801D1A4C-968D-45DB-8E01-971E4B5E1C2F}" type="sibTrans" cxnId="{5E81C880-284E-442A-8971-442540228606}">
      <dgm:prSet/>
      <dgm:spPr/>
      <dgm:t>
        <a:bodyPr/>
        <a:lstStyle/>
        <a:p>
          <a:endParaRPr lang="ru-RU" sz="1600" b="1" i="1"/>
        </a:p>
      </dgm:t>
    </dgm:pt>
    <dgm:pt modelId="{C78356BA-B40A-481B-8AAB-FFEBCB71B044}">
      <dgm:prSet phldrT="[Текст]" custT="1"/>
      <dgm:spPr/>
      <dgm:t>
        <a:bodyPr/>
        <a:lstStyle/>
        <a:p>
          <a:r>
            <a:rPr lang="ru-RU" sz="1600" b="1" i="1" dirty="0" smtClean="0"/>
            <a:t>тематику и проблематику</a:t>
          </a:r>
          <a:endParaRPr lang="ru-RU" sz="1600" b="1" i="1" dirty="0"/>
        </a:p>
      </dgm:t>
    </dgm:pt>
    <dgm:pt modelId="{D4F92248-F67D-4F39-A4E1-00A695A2DA5C}" type="parTrans" cxnId="{4EB018E3-BC74-46ED-A7CF-26C8CE95A0DB}">
      <dgm:prSet/>
      <dgm:spPr/>
      <dgm:t>
        <a:bodyPr/>
        <a:lstStyle/>
        <a:p>
          <a:endParaRPr lang="ru-RU" sz="1600" b="1" i="1"/>
        </a:p>
      </dgm:t>
    </dgm:pt>
    <dgm:pt modelId="{2839C997-922C-4BF2-9E24-4ECD678D3DB0}" type="sibTrans" cxnId="{4EB018E3-BC74-46ED-A7CF-26C8CE95A0DB}">
      <dgm:prSet/>
      <dgm:spPr/>
      <dgm:t>
        <a:bodyPr/>
        <a:lstStyle/>
        <a:p>
          <a:endParaRPr lang="ru-RU" sz="1600" b="1" i="1"/>
        </a:p>
      </dgm:t>
    </dgm:pt>
    <dgm:pt modelId="{8EAF0064-8C0E-4057-87A8-E761CE188129}">
      <dgm:prSet phldrT="[Текст]" custT="1"/>
      <dgm:spPr/>
      <dgm:t>
        <a:bodyPr/>
        <a:lstStyle/>
        <a:p>
          <a:r>
            <a:rPr lang="ru-RU" sz="1600" b="1" i="1" dirty="0" smtClean="0"/>
            <a:t>к какому жанру можно предположительно отнести текст, кто будет главным героем, где и в какое время может происходить действие</a:t>
          </a:r>
          <a:endParaRPr lang="ru-RU" sz="1600" b="1" i="1" dirty="0"/>
        </a:p>
      </dgm:t>
    </dgm:pt>
    <dgm:pt modelId="{7FDF4465-28F7-4BB4-B489-DA0B608461E9}" type="parTrans" cxnId="{03B1FA21-F2C0-4419-B80E-230C02CBBC16}">
      <dgm:prSet/>
      <dgm:spPr/>
      <dgm:t>
        <a:bodyPr/>
        <a:lstStyle/>
        <a:p>
          <a:endParaRPr lang="ru-RU" sz="1600" b="1" i="1"/>
        </a:p>
      </dgm:t>
    </dgm:pt>
    <dgm:pt modelId="{EFC65BC8-8E7B-4A7E-8781-993535032B2C}" type="sibTrans" cxnId="{03B1FA21-F2C0-4419-B80E-230C02CBBC16}">
      <dgm:prSet/>
      <dgm:spPr/>
      <dgm:t>
        <a:bodyPr/>
        <a:lstStyle/>
        <a:p>
          <a:endParaRPr lang="ru-RU" sz="1600" b="1" i="1"/>
        </a:p>
      </dgm:t>
    </dgm:pt>
    <dgm:pt modelId="{55904974-73C7-4A9D-9F6F-72EC0FDD71A1}">
      <dgm:prSet custT="1"/>
      <dgm:spPr/>
      <dgm:t>
        <a:bodyPr/>
        <a:lstStyle/>
        <a:p>
          <a:r>
            <a:rPr lang="ru-RU" sz="1600" b="1" i="1" dirty="0" smtClean="0"/>
            <a:t>перечень поднимаемых в нем проблем</a:t>
          </a:r>
          <a:endParaRPr lang="ru-RU" sz="1600" b="1" i="1" dirty="0"/>
        </a:p>
      </dgm:t>
    </dgm:pt>
    <dgm:pt modelId="{79FC3B22-8CE2-4B7C-8219-237AA0C15F22}" type="parTrans" cxnId="{59FAE0BE-5C4C-45FE-96F3-1D48F8EAAB92}">
      <dgm:prSet/>
      <dgm:spPr/>
      <dgm:t>
        <a:bodyPr/>
        <a:lstStyle/>
        <a:p>
          <a:endParaRPr lang="ru-RU" sz="1600" b="1" i="1"/>
        </a:p>
      </dgm:t>
    </dgm:pt>
    <dgm:pt modelId="{EED06CA4-6FC0-415C-A211-C5BF4355A50C}" type="sibTrans" cxnId="{59FAE0BE-5C4C-45FE-96F3-1D48F8EAAB92}">
      <dgm:prSet/>
      <dgm:spPr/>
      <dgm:t>
        <a:bodyPr/>
        <a:lstStyle/>
        <a:p>
          <a:endParaRPr lang="ru-RU" sz="1600" b="1" i="1"/>
        </a:p>
      </dgm:t>
    </dgm:pt>
    <dgm:pt modelId="{18621AA8-6CC6-452B-95B8-C031EF661B6E}">
      <dgm:prSet custT="1"/>
      <dgm:spPr/>
      <dgm:t>
        <a:bodyPr/>
        <a:lstStyle/>
        <a:p>
          <a:r>
            <a:rPr lang="ru-RU" sz="1600" b="1" i="1" dirty="0" smtClean="0"/>
            <a:t> ассоциации</a:t>
          </a:r>
          <a:endParaRPr lang="ru-RU" sz="1600" b="1" i="1" dirty="0"/>
        </a:p>
      </dgm:t>
    </dgm:pt>
    <dgm:pt modelId="{E37BA654-C924-4B22-9785-6B7DC12514EB}" type="parTrans" cxnId="{5FDB66E8-D7B4-45C6-8C2F-8BAAD16DE191}">
      <dgm:prSet/>
      <dgm:spPr/>
      <dgm:t>
        <a:bodyPr/>
        <a:lstStyle/>
        <a:p>
          <a:endParaRPr lang="ru-RU" sz="1600" b="1" i="1"/>
        </a:p>
      </dgm:t>
    </dgm:pt>
    <dgm:pt modelId="{291C50ED-CE74-4A2B-B96F-99EF3196DCA6}" type="sibTrans" cxnId="{5FDB66E8-D7B4-45C6-8C2F-8BAAD16DE191}">
      <dgm:prSet/>
      <dgm:spPr/>
      <dgm:t>
        <a:bodyPr/>
        <a:lstStyle/>
        <a:p>
          <a:endParaRPr lang="ru-RU" sz="1600" b="1" i="1"/>
        </a:p>
      </dgm:t>
    </dgm:pt>
    <dgm:pt modelId="{D446D25F-094A-4717-ADC4-19E235CE9553}">
      <dgm:prSet custT="1"/>
      <dgm:spPr/>
      <dgm:t>
        <a:bodyPr/>
        <a:lstStyle/>
        <a:p>
          <a:r>
            <a:rPr lang="ru-RU" sz="1600" b="1" i="1" dirty="0" smtClean="0"/>
            <a:t>ключевые слова и выражения</a:t>
          </a:r>
          <a:endParaRPr lang="ru-RU" sz="1600" b="1" i="1" dirty="0"/>
        </a:p>
      </dgm:t>
    </dgm:pt>
    <dgm:pt modelId="{B9FC834B-0077-4DEA-952B-A0716FCE29A3}" type="parTrans" cxnId="{45C0E586-BB68-465C-951C-A94CC2AC255B}">
      <dgm:prSet/>
      <dgm:spPr/>
      <dgm:t>
        <a:bodyPr/>
        <a:lstStyle/>
        <a:p>
          <a:endParaRPr lang="ru-RU" sz="1600" b="1" i="1"/>
        </a:p>
      </dgm:t>
    </dgm:pt>
    <dgm:pt modelId="{CD6E6D76-8836-4CAB-B64F-232BE5A08737}" type="sibTrans" cxnId="{45C0E586-BB68-465C-951C-A94CC2AC255B}">
      <dgm:prSet/>
      <dgm:spPr/>
      <dgm:t>
        <a:bodyPr/>
        <a:lstStyle/>
        <a:p>
          <a:endParaRPr lang="ru-RU" sz="1600" b="1" i="1"/>
        </a:p>
      </dgm:t>
    </dgm:pt>
    <dgm:pt modelId="{7B71E07E-232D-4FEF-B423-6A9B48016A0A}">
      <dgm:prSet phldrT="[Текст]" custT="1"/>
      <dgm:spPr/>
      <dgm:t>
        <a:bodyPr/>
        <a:lstStyle/>
        <a:p>
          <a:endParaRPr lang="ru-RU" sz="1600" b="0" i="0" dirty="0"/>
        </a:p>
      </dgm:t>
    </dgm:pt>
    <dgm:pt modelId="{74CCFC41-96BB-41F9-A45F-1AF986A1F181}" type="parTrans" cxnId="{6226E602-9A60-4225-AE79-A7367BA9357E}">
      <dgm:prSet/>
      <dgm:spPr/>
      <dgm:t>
        <a:bodyPr/>
        <a:lstStyle/>
        <a:p>
          <a:endParaRPr lang="ru-RU" sz="1600"/>
        </a:p>
      </dgm:t>
    </dgm:pt>
    <dgm:pt modelId="{42A1C5EC-63EB-4295-B0EA-12DB6E607099}" type="sibTrans" cxnId="{6226E602-9A60-4225-AE79-A7367BA9357E}">
      <dgm:prSet/>
      <dgm:spPr/>
      <dgm:t>
        <a:bodyPr/>
        <a:lstStyle/>
        <a:p>
          <a:endParaRPr lang="ru-RU" sz="1600"/>
        </a:p>
      </dgm:t>
    </dgm:pt>
    <dgm:pt modelId="{66D3084C-504A-4FD3-AFB8-0DF4B43EA06A}">
      <dgm:prSet phldrT="[Текст]" custT="1"/>
      <dgm:spPr/>
      <dgm:t>
        <a:bodyPr/>
        <a:lstStyle/>
        <a:p>
          <a:r>
            <a:rPr lang="ru-RU" sz="1600" b="1" i="1" dirty="0" smtClean="0"/>
            <a:t>основную идею текста </a:t>
          </a:r>
          <a:endParaRPr lang="ru-RU" sz="1600" b="1" i="1" dirty="0"/>
        </a:p>
      </dgm:t>
    </dgm:pt>
    <dgm:pt modelId="{BCDC7DC9-FDE0-405F-B905-B13457822E59}" type="parTrans" cxnId="{0A78429F-04AB-43F0-96DC-0B8320956856}">
      <dgm:prSet/>
      <dgm:spPr/>
      <dgm:t>
        <a:bodyPr/>
        <a:lstStyle/>
        <a:p>
          <a:endParaRPr lang="ru-RU" sz="1600"/>
        </a:p>
      </dgm:t>
    </dgm:pt>
    <dgm:pt modelId="{C6D88EDD-F67D-4003-AA09-F36724448BCF}" type="sibTrans" cxnId="{0A78429F-04AB-43F0-96DC-0B8320956856}">
      <dgm:prSet/>
      <dgm:spPr/>
      <dgm:t>
        <a:bodyPr/>
        <a:lstStyle/>
        <a:p>
          <a:endParaRPr lang="ru-RU" sz="1600"/>
        </a:p>
      </dgm:t>
    </dgm:pt>
    <dgm:pt modelId="{FF39ACA3-459A-43B2-953C-0DD4B33E12A6}">
      <dgm:prSet phldrT="[Текст]" custT="1"/>
      <dgm:spPr/>
      <dgm:t>
        <a:bodyPr/>
        <a:lstStyle/>
        <a:p>
          <a:endParaRPr lang="ru-RU" sz="1600" b="0" i="0" dirty="0"/>
        </a:p>
      </dgm:t>
    </dgm:pt>
    <dgm:pt modelId="{4AB972BC-E09A-49EB-B187-156FE565F840}" type="parTrans" cxnId="{D09621B0-F70A-42D2-BE72-8768A6DA4739}">
      <dgm:prSet/>
      <dgm:spPr/>
      <dgm:t>
        <a:bodyPr/>
        <a:lstStyle/>
        <a:p>
          <a:endParaRPr lang="ru-RU" sz="1600"/>
        </a:p>
      </dgm:t>
    </dgm:pt>
    <dgm:pt modelId="{68F7E209-1DB6-4079-A194-8E364496EC8C}" type="sibTrans" cxnId="{D09621B0-F70A-42D2-BE72-8768A6DA4739}">
      <dgm:prSet/>
      <dgm:spPr/>
      <dgm:t>
        <a:bodyPr/>
        <a:lstStyle/>
        <a:p>
          <a:endParaRPr lang="ru-RU" sz="1600"/>
        </a:p>
      </dgm:t>
    </dgm:pt>
    <dgm:pt modelId="{3912CE54-1A8C-48FE-95C1-179A7C7926BE}" type="pres">
      <dgm:prSet presAssocID="{B79AE55F-F149-4752-9E3F-6D605CD6C7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746B3-B22C-43C2-8A58-FA8476FBF5F8}" type="pres">
      <dgm:prSet presAssocID="{50875072-9EC3-4432-8BF4-EBAB79FD173B}" presName="composite" presStyleCnt="0"/>
      <dgm:spPr/>
    </dgm:pt>
    <dgm:pt modelId="{5262E93F-7AB3-415E-9E9C-B58F0BBD124E}" type="pres">
      <dgm:prSet presAssocID="{50875072-9EC3-4432-8BF4-EBAB79FD17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D24C7-AC83-443D-9052-285649949B2A}" type="pres">
      <dgm:prSet presAssocID="{50875072-9EC3-4432-8BF4-EBAB79FD17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ED6F-10D6-4D75-995F-5085BAA5C3D4}" type="pres">
      <dgm:prSet presAssocID="{56E1D677-6353-468C-9D45-281FACB5AA43}" presName="space" presStyleCnt="0"/>
      <dgm:spPr/>
    </dgm:pt>
    <dgm:pt modelId="{580A59E1-C3F7-4135-88F2-F026DF1E8910}" type="pres">
      <dgm:prSet presAssocID="{2E2753BC-4A81-4259-A544-24161BF5CDE9}" presName="composite" presStyleCnt="0"/>
      <dgm:spPr/>
    </dgm:pt>
    <dgm:pt modelId="{0D8D1E3A-7CB4-4DE8-9C86-0497A0135D98}" type="pres">
      <dgm:prSet presAssocID="{2E2753BC-4A81-4259-A544-24161BF5CD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7FACA-916B-4FE5-9708-B2D45D7089E2}" type="pres">
      <dgm:prSet presAssocID="{2E2753BC-4A81-4259-A544-24161BF5CD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C97F7-8389-48D8-8E98-B20394C96C1F}" type="pres">
      <dgm:prSet presAssocID="{F0582287-6D82-473D-8AA5-591BE64907D0}" presName="space" presStyleCnt="0"/>
      <dgm:spPr/>
    </dgm:pt>
    <dgm:pt modelId="{C190B4E0-BD84-4B50-84F1-3B377743A0F6}" type="pres">
      <dgm:prSet presAssocID="{E8A2B09C-DE79-4D56-AB41-F75F9BB8B515}" presName="composite" presStyleCnt="0"/>
      <dgm:spPr/>
    </dgm:pt>
    <dgm:pt modelId="{F551A8D1-C62A-4F3B-9101-3319C008D11D}" type="pres">
      <dgm:prSet presAssocID="{E8A2B09C-DE79-4D56-AB41-F75F9BB8B5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9375F-0120-4C76-92A0-5B1ACEE933CC}" type="pres">
      <dgm:prSet presAssocID="{E8A2B09C-DE79-4D56-AB41-F75F9BB8B51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549AF-306D-48F7-B27A-748A4B418793}" type="presOf" srcId="{7B71E07E-232D-4FEF-B423-6A9B48016A0A}" destId="{4757FACA-916B-4FE5-9708-B2D45D7089E2}" srcOrd="0" destOrd="3" presId="urn:microsoft.com/office/officeart/2005/8/layout/hList1"/>
    <dgm:cxn modelId="{6226E602-9A60-4225-AE79-A7367BA9357E}" srcId="{2E2753BC-4A81-4259-A544-24161BF5CDE9}" destId="{7B71E07E-232D-4FEF-B423-6A9B48016A0A}" srcOrd="3" destOrd="0" parTransId="{74CCFC41-96BB-41F9-A45F-1AF986A1F181}" sibTransId="{42A1C5EC-63EB-4295-B0EA-12DB6E607099}"/>
    <dgm:cxn modelId="{4EB018E3-BC74-46ED-A7CF-26C8CE95A0DB}" srcId="{E8A2B09C-DE79-4D56-AB41-F75F9BB8B515}" destId="{C78356BA-B40A-481B-8AAB-FFEBCB71B044}" srcOrd="0" destOrd="0" parTransId="{D4F92248-F67D-4F39-A4E1-00A695A2DA5C}" sibTransId="{2839C997-922C-4BF2-9E24-4ECD678D3DB0}"/>
    <dgm:cxn modelId="{71B0B32E-94FA-47F6-8D35-C863F4F069E4}" type="presOf" srcId="{DE12A46B-D58F-40F1-B3C5-A47916EBEEFD}" destId="{4B7D24C7-AC83-443D-9052-285649949B2A}" srcOrd="0" destOrd="0" presId="urn:microsoft.com/office/officeart/2005/8/layout/hList1"/>
    <dgm:cxn modelId="{1F64E86B-62A9-471E-B1BA-935F2A33F067}" type="presOf" srcId="{E8A2B09C-DE79-4D56-AB41-F75F9BB8B515}" destId="{F551A8D1-C62A-4F3B-9101-3319C008D11D}" srcOrd="0" destOrd="0" presId="urn:microsoft.com/office/officeart/2005/8/layout/hList1"/>
    <dgm:cxn modelId="{05F04DD1-01D2-43BC-8A5B-C374DFCADD7C}" type="presOf" srcId="{FF39ACA3-459A-43B2-953C-0DD4B33E12A6}" destId="{4757FACA-916B-4FE5-9708-B2D45D7089E2}" srcOrd="0" destOrd="2" presId="urn:microsoft.com/office/officeart/2005/8/layout/hList1"/>
    <dgm:cxn modelId="{5E81C880-284E-442A-8971-442540228606}" srcId="{B79AE55F-F149-4752-9E3F-6D605CD6C7C0}" destId="{E8A2B09C-DE79-4D56-AB41-F75F9BB8B515}" srcOrd="2" destOrd="0" parTransId="{98AFA4AA-49C6-4AA9-ACD7-C1C40DFB1240}" sibTransId="{801D1A4C-968D-45DB-8E01-971E4B5E1C2F}"/>
    <dgm:cxn modelId="{80CCC32F-3D24-4F69-96A3-4B603B62C646}" type="presOf" srcId="{50875072-9EC3-4432-8BF4-EBAB79FD173B}" destId="{5262E93F-7AB3-415E-9E9C-B58F0BBD124E}" srcOrd="0" destOrd="0" presId="urn:microsoft.com/office/officeart/2005/8/layout/hList1"/>
    <dgm:cxn modelId="{7CBE35B9-C059-4384-98E1-B392C971409C}" type="presOf" srcId="{8EAF0064-8C0E-4057-87A8-E761CE188129}" destId="{CED9375F-0120-4C76-92A0-5B1ACEE933CC}" srcOrd="0" destOrd="1" presId="urn:microsoft.com/office/officeart/2005/8/layout/hList1"/>
    <dgm:cxn modelId="{45C0E586-BB68-465C-951C-A94CC2AC255B}" srcId="{50875072-9EC3-4432-8BF4-EBAB79FD173B}" destId="{D446D25F-094A-4717-ADC4-19E235CE9553}" srcOrd="2" destOrd="0" parTransId="{B9FC834B-0077-4DEA-952B-A0716FCE29A3}" sibTransId="{CD6E6D76-8836-4CAB-B64F-232BE5A08737}"/>
    <dgm:cxn modelId="{D09621B0-F70A-42D2-BE72-8768A6DA4739}" srcId="{2E2753BC-4A81-4259-A544-24161BF5CDE9}" destId="{FF39ACA3-459A-43B2-953C-0DD4B33E12A6}" srcOrd="2" destOrd="0" parTransId="{4AB972BC-E09A-49EB-B187-156FE565F840}" sibTransId="{68F7E209-1DB6-4079-A194-8E364496EC8C}"/>
    <dgm:cxn modelId="{0DFE9DBB-F828-4BB2-8CA7-758A966D67DB}" srcId="{2E2753BC-4A81-4259-A544-24161BF5CDE9}" destId="{7847E9C2-3406-4070-A86D-8CB7E95CD54A}" srcOrd="0" destOrd="0" parTransId="{DF369A80-A6BF-4C0E-9815-8F63BF977D25}" sibTransId="{66340B6B-E6B1-4348-9280-A916AE3609D2}"/>
    <dgm:cxn modelId="{0A78429F-04AB-43F0-96DC-0B8320956856}" srcId="{2E2753BC-4A81-4259-A544-24161BF5CDE9}" destId="{66D3084C-504A-4FD3-AFB8-0DF4B43EA06A}" srcOrd="1" destOrd="0" parTransId="{BCDC7DC9-FDE0-405F-B905-B13457822E59}" sibTransId="{C6D88EDD-F67D-4003-AA09-F36724448BCF}"/>
    <dgm:cxn modelId="{703AE6B0-67FC-4726-9408-EC17EA7110BE}" type="presOf" srcId="{7847E9C2-3406-4070-A86D-8CB7E95CD54A}" destId="{4757FACA-916B-4FE5-9708-B2D45D7089E2}" srcOrd="0" destOrd="0" presId="urn:microsoft.com/office/officeart/2005/8/layout/hList1"/>
    <dgm:cxn modelId="{03B1FA21-F2C0-4419-B80E-230C02CBBC16}" srcId="{E8A2B09C-DE79-4D56-AB41-F75F9BB8B515}" destId="{8EAF0064-8C0E-4057-87A8-E761CE188129}" srcOrd="1" destOrd="0" parTransId="{7FDF4465-28F7-4BB4-B489-DA0B608461E9}" sibTransId="{EFC65BC8-8E7B-4A7E-8781-993535032B2C}"/>
    <dgm:cxn modelId="{BA06AAA4-4834-4367-A816-15BCB00F3675}" srcId="{B79AE55F-F149-4752-9E3F-6D605CD6C7C0}" destId="{2E2753BC-4A81-4259-A544-24161BF5CDE9}" srcOrd="1" destOrd="0" parTransId="{8A79E9C8-17B5-4923-80C6-2AE2B911CC21}" sibTransId="{F0582287-6D82-473D-8AA5-591BE64907D0}"/>
    <dgm:cxn modelId="{B6027A53-2009-4876-ACE5-5861540457A5}" type="presOf" srcId="{55904974-73C7-4A9D-9F6F-72EC0FDD71A1}" destId="{4B7D24C7-AC83-443D-9052-285649949B2A}" srcOrd="0" destOrd="1" presId="urn:microsoft.com/office/officeart/2005/8/layout/hList1"/>
    <dgm:cxn modelId="{60CAE570-B631-4A34-B5EA-9058ED275245}" srcId="{B79AE55F-F149-4752-9E3F-6D605CD6C7C0}" destId="{50875072-9EC3-4432-8BF4-EBAB79FD173B}" srcOrd="0" destOrd="0" parTransId="{CCC7B587-E4B5-4483-8ACF-F25CE6496CA6}" sibTransId="{56E1D677-6353-468C-9D45-281FACB5AA43}"/>
    <dgm:cxn modelId="{22CA91B5-0A77-493F-AEC1-5020CED3F120}" type="presOf" srcId="{2E2753BC-4A81-4259-A544-24161BF5CDE9}" destId="{0D8D1E3A-7CB4-4DE8-9C86-0497A0135D98}" srcOrd="0" destOrd="0" presId="urn:microsoft.com/office/officeart/2005/8/layout/hList1"/>
    <dgm:cxn modelId="{5FDB66E8-D7B4-45C6-8C2F-8BAAD16DE191}" srcId="{50875072-9EC3-4432-8BF4-EBAB79FD173B}" destId="{18621AA8-6CC6-452B-95B8-C031EF661B6E}" srcOrd="3" destOrd="0" parTransId="{E37BA654-C924-4B22-9785-6B7DC12514EB}" sibTransId="{291C50ED-CE74-4A2B-B96F-99EF3196DCA6}"/>
    <dgm:cxn modelId="{59FAE0BE-5C4C-45FE-96F3-1D48F8EAAB92}" srcId="{50875072-9EC3-4432-8BF4-EBAB79FD173B}" destId="{55904974-73C7-4A9D-9F6F-72EC0FDD71A1}" srcOrd="1" destOrd="0" parTransId="{79FC3B22-8CE2-4B7C-8219-237AA0C15F22}" sibTransId="{EED06CA4-6FC0-415C-A211-C5BF4355A50C}"/>
    <dgm:cxn modelId="{717A2D5A-09FE-4D97-AFC7-885B3C27C924}" type="presOf" srcId="{66D3084C-504A-4FD3-AFB8-0DF4B43EA06A}" destId="{4757FACA-916B-4FE5-9708-B2D45D7089E2}" srcOrd="0" destOrd="1" presId="urn:microsoft.com/office/officeart/2005/8/layout/hList1"/>
    <dgm:cxn modelId="{C8FFBFD7-35E7-4B13-A57A-712744DB5BE8}" type="presOf" srcId="{18621AA8-6CC6-452B-95B8-C031EF661B6E}" destId="{4B7D24C7-AC83-443D-9052-285649949B2A}" srcOrd="0" destOrd="3" presId="urn:microsoft.com/office/officeart/2005/8/layout/hList1"/>
    <dgm:cxn modelId="{92651FA4-4C64-4A8D-B7F4-DF0EEAC02246}" srcId="{50875072-9EC3-4432-8BF4-EBAB79FD173B}" destId="{DE12A46B-D58F-40F1-B3C5-A47916EBEEFD}" srcOrd="0" destOrd="0" parTransId="{6EE2A392-5957-4549-A574-898B4CF9AC59}" sibTransId="{F7BB06AB-B0BF-495A-8541-3AB4355D547D}"/>
    <dgm:cxn modelId="{AE2C585A-1ADA-430A-9D5A-DD48169E3F5D}" type="presOf" srcId="{D446D25F-094A-4717-ADC4-19E235CE9553}" destId="{4B7D24C7-AC83-443D-9052-285649949B2A}" srcOrd="0" destOrd="2" presId="urn:microsoft.com/office/officeart/2005/8/layout/hList1"/>
    <dgm:cxn modelId="{4FA4D29E-F83E-4046-9809-5A6F3B968093}" type="presOf" srcId="{B79AE55F-F149-4752-9E3F-6D605CD6C7C0}" destId="{3912CE54-1A8C-48FE-95C1-179A7C7926BE}" srcOrd="0" destOrd="0" presId="urn:microsoft.com/office/officeart/2005/8/layout/hList1"/>
    <dgm:cxn modelId="{B70B9723-F08F-4B64-B906-6AA8B9E101C2}" type="presOf" srcId="{C78356BA-B40A-481B-8AAB-FFEBCB71B044}" destId="{CED9375F-0120-4C76-92A0-5B1ACEE933CC}" srcOrd="0" destOrd="0" presId="urn:microsoft.com/office/officeart/2005/8/layout/hList1"/>
    <dgm:cxn modelId="{114BEA9E-33B1-4D4F-B95D-E0CA1676FAA2}" type="presParOf" srcId="{3912CE54-1A8C-48FE-95C1-179A7C7926BE}" destId="{7D0746B3-B22C-43C2-8A58-FA8476FBF5F8}" srcOrd="0" destOrd="0" presId="urn:microsoft.com/office/officeart/2005/8/layout/hList1"/>
    <dgm:cxn modelId="{82C27B62-4F49-4F3F-B4AC-4FCA4B64324D}" type="presParOf" srcId="{7D0746B3-B22C-43C2-8A58-FA8476FBF5F8}" destId="{5262E93F-7AB3-415E-9E9C-B58F0BBD124E}" srcOrd="0" destOrd="0" presId="urn:microsoft.com/office/officeart/2005/8/layout/hList1"/>
    <dgm:cxn modelId="{074C0CE1-BFAE-4569-B016-96FB8B6A8C69}" type="presParOf" srcId="{7D0746B3-B22C-43C2-8A58-FA8476FBF5F8}" destId="{4B7D24C7-AC83-443D-9052-285649949B2A}" srcOrd="1" destOrd="0" presId="urn:microsoft.com/office/officeart/2005/8/layout/hList1"/>
    <dgm:cxn modelId="{87726B82-670E-4840-B860-B32D98AD122C}" type="presParOf" srcId="{3912CE54-1A8C-48FE-95C1-179A7C7926BE}" destId="{F988ED6F-10D6-4D75-995F-5085BAA5C3D4}" srcOrd="1" destOrd="0" presId="urn:microsoft.com/office/officeart/2005/8/layout/hList1"/>
    <dgm:cxn modelId="{2837CF7D-C372-43DB-B699-72C1BDC1F35B}" type="presParOf" srcId="{3912CE54-1A8C-48FE-95C1-179A7C7926BE}" destId="{580A59E1-C3F7-4135-88F2-F026DF1E8910}" srcOrd="2" destOrd="0" presId="urn:microsoft.com/office/officeart/2005/8/layout/hList1"/>
    <dgm:cxn modelId="{54D6B46D-BB59-419C-AC48-FD6F3B7F6DB0}" type="presParOf" srcId="{580A59E1-C3F7-4135-88F2-F026DF1E8910}" destId="{0D8D1E3A-7CB4-4DE8-9C86-0497A0135D98}" srcOrd="0" destOrd="0" presId="urn:microsoft.com/office/officeart/2005/8/layout/hList1"/>
    <dgm:cxn modelId="{6B3B88BA-833E-432E-A38F-DC8B3CC271FC}" type="presParOf" srcId="{580A59E1-C3F7-4135-88F2-F026DF1E8910}" destId="{4757FACA-916B-4FE5-9708-B2D45D7089E2}" srcOrd="1" destOrd="0" presId="urn:microsoft.com/office/officeart/2005/8/layout/hList1"/>
    <dgm:cxn modelId="{81491C97-A01E-4BEA-825A-E0C861FCFDD7}" type="presParOf" srcId="{3912CE54-1A8C-48FE-95C1-179A7C7926BE}" destId="{114C97F7-8389-48D8-8E98-B20394C96C1F}" srcOrd="3" destOrd="0" presId="urn:microsoft.com/office/officeart/2005/8/layout/hList1"/>
    <dgm:cxn modelId="{A7859950-B19D-4A33-A147-0CC8F6B974A6}" type="presParOf" srcId="{3912CE54-1A8C-48FE-95C1-179A7C7926BE}" destId="{C190B4E0-BD84-4B50-84F1-3B377743A0F6}" srcOrd="4" destOrd="0" presId="urn:microsoft.com/office/officeart/2005/8/layout/hList1"/>
    <dgm:cxn modelId="{49BA7834-58AE-4688-B8AB-7508E922AA2B}" type="presParOf" srcId="{C190B4E0-BD84-4B50-84F1-3B377743A0F6}" destId="{F551A8D1-C62A-4F3B-9101-3319C008D11D}" srcOrd="0" destOrd="0" presId="urn:microsoft.com/office/officeart/2005/8/layout/hList1"/>
    <dgm:cxn modelId="{1FA89088-9377-4248-8EA3-87015D5B4273}" type="presParOf" srcId="{C190B4E0-BD84-4B50-84F1-3B377743A0F6}" destId="{CED9375F-0120-4C76-92A0-5B1ACEE933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9AE55F-F149-4752-9E3F-6D605CD6C7C0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875072-9EC3-4432-8BF4-EBAB79FD173B}">
      <dgm:prSet phldrT="[Текст]" custT="1"/>
      <dgm:spPr/>
      <dgm:t>
        <a:bodyPr/>
        <a:lstStyle/>
        <a:p>
          <a:r>
            <a:rPr lang="ru-RU" sz="1600" b="1" i="1" dirty="0" smtClean="0"/>
            <a:t>Найти </a:t>
          </a:r>
          <a:endParaRPr lang="ru-RU" sz="1600" b="1" i="1" dirty="0"/>
        </a:p>
      </dgm:t>
    </dgm:pt>
    <dgm:pt modelId="{CCC7B587-E4B5-4483-8ACF-F25CE6496CA6}" type="parTrans" cxnId="{60CAE570-B631-4A34-B5EA-9058ED275245}">
      <dgm:prSet/>
      <dgm:spPr/>
      <dgm:t>
        <a:bodyPr/>
        <a:lstStyle/>
        <a:p>
          <a:endParaRPr lang="ru-RU" sz="1600" b="1" i="1"/>
        </a:p>
      </dgm:t>
    </dgm:pt>
    <dgm:pt modelId="{56E1D677-6353-468C-9D45-281FACB5AA43}" type="sibTrans" cxnId="{60CAE570-B631-4A34-B5EA-9058ED275245}">
      <dgm:prSet/>
      <dgm:spPr/>
      <dgm:t>
        <a:bodyPr/>
        <a:lstStyle/>
        <a:p>
          <a:endParaRPr lang="ru-RU" sz="1600" b="1" i="1"/>
        </a:p>
      </dgm:t>
    </dgm:pt>
    <dgm:pt modelId="{DE12A46B-D58F-40F1-B3C5-A47916EBEEFD}">
      <dgm:prSet phldrT="[Текст]" custT="1"/>
      <dgm:spPr/>
      <dgm:t>
        <a:bodyPr/>
        <a:lstStyle/>
        <a:p>
          <a:r>
            <a:rPr lang="ru-RU" sz="1600" b="1" i="1" dirty="0" smtClean="0"/>
            <a:t>ответы на предложенные вопросы</a:t>
          </a:r>
          <a:endParaRPr lang="ru-RU" sz="1600" b="1" i="1" dirty="0"/>
        </a:p>
      </dgm:t>
    </dgm:pt>
    <dgm:pt modelId="{6EE2A392-5957-4549-A574-898B4CF9AC59}" type="parTrans" cxnId="{92651FA4-4C64-4A8D-B7F4-DF0EEAC02246}">
      <dgm:prSet/>
      <dgm:spPr/>
      <dgm:t>
        <a:bodyPr/>
        <a:lstStyle/>
        <a:p>
          <a:endParaRPr lang="ru-RU" sz="1600" b="1" i="1"/>
        </a:p>
      </dgm:t>
    </dgm:pt>
    <dgm:pt modelId="{F7BB06AB-B0BF-495A-8541-3AB4355D547D}" type="sibTrans" cxnId="{92651FA4-4C64-4A8D-B7F4-DF0EEAC02246}">
      <dgm:prSet/>
      <dgm:spPr/>
      <dgm:t>
        <a:bodyPr/>
        <a:lstStyle/>
        <a:p>
          <a:endParaRPr lang="ru-RU" sz="1600" b="1" i="1"/>
        </a:p>
      </dgm:t>
    </dgm:pt>
    <dgm:pt modelId="{2E2753BC-4A81-4259-A544-24161BF5CDE9}">
      <dgm:prSet phldrT="[Текст]" custT="1"/>
      <dgm:spPr/>
      <dgm:t>
        <a:bodyPr/>
        <a:lstStyle/>
        <a:p>
          <a:r>
            <a:rPr lang="ru-RU" sz="1600" b="1" i="1" dirty="0" smtClean="0"/>
            <a:t>Подтвердить/выявить/</a:t>
          </a:r>
        </a:p>
        <a:p>
          <a:r>
            <a:rPr lang="ru-RU" sz="1600" b="1" i="1" dirty="0" smtClean="0"/>
            <a:t>Выполнить /восполнить</a:t>
          </a:r>
          <a:endParaRPr lang="ru-RU" sz="1600" b="1" i="1" dirty="0"/>
        </a:p>
      </dgm:t>
    </dgm:pt>
    <dgm:pt modelId="{8A79E9C8-17B5-4923-80C6-2AE2B911CC21}" type="parTrans" cxnId="{BA06AAA4-4834-4367-A816-15BCB00F3675}">
      <dgm:prSet/>
      <dgm:spPr/>
      <dgm:t>
        <a:bodyPr/>
        <a:lstStyle/>
        <a:p>
          <a:endParaRPr lang="ru-RU" sz="1600" b="1" i="1"/>
        </a:p>
      </dgm:t>
    </dgm:pt>
    <dgm:pt modelId="{F0582287-6D82-473D-8AA5-591BE64907D0}" type="sibTrans" cxnId="{BA06AAA4-4834-4367-A816-15BCB00F3675}">
      <dgm:prSet/>
      <dgm:spPr/>
      <dgm:t>
        <a:bodyPr/>
        <a:lstStyle/>
        <a:p>
          <a:endParaRPr lang="ru-RU" sz="1600" b="1" i="1"/>
        </a:p>
      </dgm:t>
    </dgm:pt>
    <dgm:pt modelId="{7847E9C2-3406-4070-A86D-8CB7E95CD54A}">
      <dgm:prSet phldrT="[Текст]" custT="1"/>
      <dgm:spPr/>
      <dgm:t>
        <a:bodyPr/>
        <a:lstStyle/>
        <a:p>
          <a:r>
            <a:rPr lang="ru-RU" sz="1600" b="1" i="1" dirty="0" smtClean="0"/>
            <a:t>правильность или ложность утверждений, </a:t>
          </a:r>
          <a:endParaRPr lang="ru-RU" sz="1600" b="1" i="1" dirty="0"/>
        </a:p>
      </dgm:t>
    </dgm:pt>
    <dgm:pt modelId="{DF369A80-A6BF-4C0E-9815-8F63BF977D25}" type="parTrans" cxnId="{0DFE9DBB-F828-4BB2-8CA7-758A966D67DB}">
      <dgm:prSet/>
      <dgm:spPr/>
      <dgm:t>
        <a:bodyPr/>
        <a:lstStyle/>
        <a:p>
          <a:endParaRPr lang="ru-RU" sz="1600" b="1" i="1"/>
        </a:p>
      </dgm:t>
    </dgm:pt>
    <dgm:pt modelId="{66340B6B-E6B1-4348-9280-A916AE3609D2}" type="sibTrans" cxnId="{0DFE9DBB-F828-4BB2-8CA7-758A966D67DB}">
      <dgm:prSet/>
      <dgm:spPr/>
      <dgm:t>
        <a:bodyPr/>
        <a:lstStyle/>
        <a:p>
          <a:endParaRPr lang="ru-RU" sz="1600" b="1" i="1"/>
        </a:p>
      </dgm:t>
    </dgm:pt>
    <dgm:pt modelId="{E8A2B09C-DE79-4D56-AB41-F75F9BB8B515}">
      <dgm:prSet phldrT="[Текст]" custT="1"/>
      <dgm:spPr/>
      <dgm:t>
        <a:bodyPr/>
        <a:lstStyle/>
        <a:p>
          <a:r>
            <a:rPr lang="ru-RU" sz="1600" b="1" i="1" dirty="0" smtClean="0"/>
            <a:t>Сформулировать/</a:t>
          </a:r>
        </a:p>
        <a:p>
          <a:r>
            <a:rPr lang="ru-RU" sz="1600" b="1" i="1" dirty="0" smtClean="0"/>
            <a:t>прочитать/найти</a:t>
          </a:r>
          <a:endParaRPr lang="ru-RU" sz="1600" b="1" i="1" dirty="0"/>
        </a:p>
      </dgm:t>
    </dgm:pt>
    <dgm:pt modelId="{98AFA4AA-49C6-4AA9-ACD7-C1C40DFB1240}" type="parTrans" cxnId="{5E81C880-284E-442A-8971-442540228606}">
      <dgm:prSet/>
      <dgm:spPr/>
      <dgm:t>
        <a:bodyPr/>
        <a:lstStyle/>
        <a:p>
          <a:endParaRPr lang="ru-RU" sz="1600" b="1" i="1"/>
        </a:p>
      </dgm:t>
    </dgm:pt>
    <dgm:pt modelId="{801D1A4C-968D-45DB-8E01-971E4B5E1C2F}" type="sibTrans" cxnId="{5E81C880-284E-442A-8971-442540228606}">
      <dgm:prSet/>
      <dgm:spPr/>
      <dgm:t>
        <a:bodyPr/>
        <a:lstStyle/>
        <a:p>
          <a:endParaRPr lang="ru-RU" sz="1600" b="1" i="1"/>
        </a:p>
      </dgm:t>
    </dgm:pt>
    <dgm:pt modelId="{C78356BA-B40A-481B-8AAB-FFEBCB71B044}">
      <dgm:prSet phldrT="[Текст]" custT="1"/>
      <dgm:spPr/>
      <dgm:t>
        <a:bodyPr/>
        <a:lstStyle/>
        <a:p>
          <a:r>
            <a:rPr lang="ru-RU" sz="1600" b="1" i="1" dirty="0" smtClean="0"/>
            <a:t>как будут развиваться события во второй главе/ следующей части текста</a:t>
          </a:r>
          <a:endParaRPr lang="ru-RU" sz="1600" b="1" i="1" dirty="0"/>
        </a:p>
      </dgm:t>
    </dgm:pt>
    <dgm:pt modelId="{D4F92248-F67D-4F39-A4E1-00A695A2DA5C}" type="parTrans" cxnId="{4EB018E3-BC74-46ED-A7CF-26C8CE95A0DB}">
      <dgm:prSet/>
      <dgm:spPr/>
      <dgm:t>
        <a:bodyPr/>
        <a:lstStyle/>
        <a:p>
          <a:endParaRPr lang="ru-RU" sz="1600" b="1" i="1"/>
        </a:p>
      </dgm:t>
    </dgm:pt>
    <dgm:pt modelId="{2839C997-922C-4BF2-9E24-4ECD678D3DB0}" type="sibTrans" cxnId="{4EB018E3-BC74-46ED-A7CF-26C8CE95A0DB}">
      <dgm:prSet/>
      <dgm:spPr/>
      <dgm:t>
        <a:bodyPr/>
        <a:lstStyle/>
        <a:p>
          <a:endParaRPr lang="ru-RU" sz="1600" b="1" i="1"/>
        </a:p>
      </dgm:t>
    </dgm:pt>
    <dgm:pt modelId="{8EAF0064-8C0E-4057-87A8-E761CE188129}">
      <dgm:prSet phldrT="[Текст]" custT="1"/>
      <dgm:spPr/>
      <dgm:t>
        <a:bodyPr/>
        <a:lstStyle/>
        <a:p>
          <a:r>
            <a:rPr lang="ru-RU" sz="1600" b="1" i="1" dirty="0" smtClean="0"/>
            <a:t>предложения, вопросы по тексту</a:t>
          </a:r>
          <a:endParaRPr lang="ru-RU" sz="1600" b="1" i="1" dirty="0"/>
        </a:p>
      </dgm:t>
    </dgm:pt>
    <dgm:pt modelId="{7FDF4465-28F7-4BB4-B489-DA0B608461E9}" type="parTrans" cxnId="{03B1FA21-F2C0-4419-B80E-230C02CBBC16}">
      <dgm:prSet/>
      <dgm:spPr/>
      <dgm:t>
        <a:bodyPr/>
        <a:lstStyle/>
        <a:p>
          <a:endParaRPr lang="ru-RU" sz="1600" b="1" i="1"/>
        </a:p>
      </dgm:t>
    </dgm:pt>
    <dgm:pt modelId="{EFC65BC8-8E7B-4A7E-8781-993535032B2C}" type="sibTrans" cxnId="{03B1FA21-F2C0-4419-B80E-230C02CBBC16}">
      <dgm:prSet/>
      <dgm:spPr/>
      <dgm:t>
        <a:bodyPr/>
        <a:lstStyle/>
        <a:p>
          <a:endParaRPr lang="ru-RU" sz="1600" b="1" i="1"/>
        </a:p>
      </dgm:t>
    </dgm:pt>
    <dgm:pt modelId="{55904974-73C7-4A9D-9F6F-72EC0FDD71A1}">
      <dgm:prSet custT="1"/>
      <dgm:spPr/>
      <dgm:t>
        <a:bodyPr/>
        <a:lstStyle/>
        <a:p>
          <a:r>
            <a:rPr lang="ru-RU" sz="1600" b="1" i="1" dirty="0" smtClean="0"/>
            <a:t>соответствия</a:t>
          </a:r>
          <a:endParaRPr lang="ru-RU" sz="1600" b="1" i="1" dirty="0"/>
        </a:p>
      </dgm:t>
    </dgm:pt>
    <dgm:pt modelId="{79FC3B22-8CE2-4B7C-8219-237AA0C15F22}" type="parTrans" cxnId="{59FAE0BE-5C4C-45FE-96F3-1D48F8EAAB92}">
      <dgm:prSet/>
      <dgm:spPr/>
      <dgm:t>
        <a:bodyPr/>
        <a:lstStyle/>
        <a:p>
          <a:endParaRPr lang="ru-RU" sz="1600" b="1" i="1"/>
        </a:p>
      </dgm:t>
    </dgm:pt>
    <dgm:pt modelId="{EED06CA4-6FC0-415C-A211-C5BF4355A50C}" type="sibTrans" cxnId="{59FAE0BE-5C4C-45FE-96F3-1D48F8EAAB92}">
      <dgm:prSet/>
      <dgm:spPr/>
      <dgm:t>
        <a:bodyPr/>
        <a:lstStyle/>
        <a:p>
          <a:endParaRPr lang="ru-RU" sz="1600" b="1" i="1"/>
        </a:p>
      </dgm:t>
    </dgm:pt>
    <dgm:pt modelId="{18621AA8-6CC6-452B-95B8-C031EF661B6E}">
      <dgm:prSet custT="1"/>
      <dgm:spPr/>
      <dgm:t>
        <a:bodyPr/>
        <a:lstStyle/>
        <a:p>
          <a:r>
            <a:rPr lang="ru-RU" sz="1600" b="1" i="1" dirty="0" smtClean="0"/>
            <a:t> описание внешности, места события,  иллюстрации, отношения кого-либо к чему-либо</a:t>
          </a:r>
          <a:endParaRPr lang="ru-RU" sz="1600" b="1" i="1" dirty="0"/>
        </a:p>
      </dgm:t>
    </dgm:pt>
    <dgm:pt modelId="{E37BA654-C924-4B22-9785-6B7DC12514EB}" type="parTrans" cxnId="{5FDB66E8-D7B4-45C6-8C2F-8BAAD16DE191}">
      <dgm:prSet/>
      <dgm:spPr/>
      <dgm:t>
        <a:bodyPr/>
        <a:lstStyle/>
        <a:p>
          <a:endParaRPr lang="ru-RU" sz="1600" b="1" i="1"/>
        </a:p>
      </dgm:t>
    </dgm:pt>
    <dgm:pt modelId="{291C50ED-CE74-4A2B-B96F-99EF3196DCA6}" type="sibTrans" cxnId="{5FDB66E8-D7B4-45C6-8C2F-8BAAD16DE191}">
      <dgm:prSet/>
      <dgm:spPr/>
      <dgm:t>
        <a:bodyPr/>
        <a:lstStyle/>
        <a:p>
          <a:endParaRPr lang="ru-RU" sz="1600" b="1" i="1"/>
        </a:p>
      </dgm:t>
    </dgm:pt>
    <dgm:pt modelId="{D446D25F-094A-4717-ADC4-19E235CE9553}">
      <dgm:prSet custT="1"/>
      <dgm:spPr/>
      <dgm:t>
        <a:bodyPr/>
        <a:lstStyle/>
        <a:p>
          <a:r>
            <a:rPr lang="ru-RU" sz="1600" b="1" i="1" dirty="0" smtClean="0"/>
            <a:t>подходящий заголовок к каждому из абзацев</a:t>
          </a:r>
          <a:endParaRPr lang="ru-RU" sz="1600" b="1" i="1" dirty="0"/>
        </a:p>
      </dgm:t>
    </dgm:pt>
    <dgm:pt modelId="{B9FC834B-0077-4DEA-952B-A0716FCE29A3}" type="parTrans" cxnId="{45C0E586-BB68-465C-951C-A94CC2AC255B}">
      <dgm:prSet/>
      <dgm:spPr/>
      <dgm:t>
        <a:bodyPr/>
        <a:lstStyle/>
        <a:p>
          <a:endParaRPr lang="ru-RU" sz="1600" b="1" i="1"/>
        </a:p>
      </dgm:t>
    </dgm:pt>
    <dgm:pt modelId="{CD6E6D76-8836-4CAB-B64F-232BE5A08737}" type="sibTrans" cxnId="{45C0E586-BB68-465C-951C-A94CC2AC255B}">
      <dgm:prSet/>
      <dgm:spPr/>
      <dgm:t>
        <a:bodyPr/>
        <a:lstStyle/>
        <a:p>
          <a:endParaRPr lang="ru-RU" sz="1600" b="1" i="1"/>
        </a:p>
      </dgm:t>
    </dgm:pt>
    <dgm:pt modelId="{7B71E07E-232D-4FEF-B423-6A9B48016A0A}">
      <dgm:prSet phldrT="[Текст]" custT="1"/>
      <dgm:spPr/>
      <dgm:t>
        <a:bodyPr/>
        <a:lstStyle/>
        <a:p>
          <a:endParaRPr lang="ru-RU" sz="1600" b="1" i="1" dirty="0"/>
        </a:p>
      </dgm:t>
    </dgm:pt>
    <dgm:pt modelId="{74CCFC41-96BB-41F9-A45F-1AF986A1F181}" type="parTrans" cxnId="{6226E602-9A60-4225-AE79-A7367BA9357E}">
      <dgm:prSet/>
      <dgm:spPr/>
      <dgm:t>
        <a:bodyPr/>
        <a:lstStyle/>
        <a:p>
          <a:endParaRPr lang="ru-RU" sz="1600" b="1" i="1"/>
        </a:p>
      </dgm:t>
    </dgm:pt>
    <dgm:pt modelId="{42A1C5EC-63EB-4295-B0EA-12DB6E607099}" type="sibTrans" cxnId="{6226E602-9A60-4225-AE79-A7367BA9357E}">
      <dgm:prSet/>
      <dgm:spPr/>
      <dgm:t>
        <a:bodyPr/>
        <a:lstStyle/>
        <a:p>
          <a:endParaRPr lang="ru-RU" sz="1600" b="1" i="1"/>
        </a:p>
      </dgm:t>
    </dgm:pt>
    <dgm:pt modelId="{66D3084C-504A-4FD3-AFB8-0DF4B43EA06A}">
      <dgm:prSet phldrT="[Текст]" custT="1"/>
      <dgm:spPr/>
      <dgm:t>
        <a:bodyPr/>
        <a:lstStyle/>
        <a:p>
          <a:r>
            <a:rPr lang="ru-RU" sz="1600" b="1" i="1" dirty="0" smtClean="0"/>
            <a:t>задание на множественный выбор</a:t>
          </a:r>
          <a:endParaRPr lang="ru-RU" sz="1600" b="1" i="1" dirty="0"/>
        </a:p>
      </dgm:t>
    </dgm:pt>
    <dgm:pt modelId="{BCDC7DC9-FDE0-405F-B905-B13457822E59}" type="parTrans" cxnId="{0A78429F-04AB-43F0-96DC-0B8320956856}">
      <dgm:prSet/>
      <dgm:spPr/>
      <dgm:t>
        <a:bodyPr/>
        <a:lstStyle/>
        <a:p>
          <a:endParaRPr lang="ru-RU" sz="1600" b="1" i="1"/>
        </a:p>
      </dgm:t>
    </dgm:pt>
    <dgm:pt modelId="{C6D88EDD-F67D-4003-AA09-F36724448BCF}" type="sibTrans" cxnId="{0A78429F-04AB-43F0-96DC-0B8320956856}">
      <dgm:prSet/>
      <dgm:spPr/>
      <dgm:t>
        <a:bodyPr/>
        <a:lstStyle/>
        <a:p>
          <a:endParaRPr lang="ru-RU" sz="1600" b="1" i="1"/>
        </a:p>
      </dgm:t>
    </dgm:pt>
    <dgm:pt modelId="{FF39ACA3-459A-43B2-953C-0DD4B33E12A6}">
      <dgm:prSet phldrT="[Текст]" custT="1"/>
      <dgm:spPr/>
      <dgm:t>
        <a:bodyPr/>
        <a:lstStyle/>
        <a:p>
          <a:endParaRPr lang="ru-RU" sz="1600" b="1" i="1" dirty="0"/>
        </a:p>
      </dgm:t>
    </dgm:pt>
    <dgm:pt modelId="{4AB972BC-E09A-49EB-B187-156FE565F840}" type="parTrans" cxnId="{D09621B0-F70A-42D2-BE72-8768A6DA4739}">
      <dgm:prSet/>
      <dgm:spPr/>
      <dgm:t>
        <a:bodyPr/>
        <a:lstStyle/>
        <a:p>
          <a:endParaRPr lang="ru-RU" sz="1600" b="1" i="1"/>
        </a:p>
      </dgm:t>
    </dgm:pt>
    <dgm:pt modelId="{68F7E209-1DB6-4079-A194-8E364496EC8C}" type="sibTrans" cxnId="{D09621B0-F70A-42D2-BE72-8768A6DA4739}">
      <dgm:prSet/>
      <dgm:spPr/>
      <dgm:t>
        <a:bodyPr/>
        <a:lstStyle/>
        <a:p>
          <a:endParaRPr lang="ru-RU" sz="1600" b="1" i="1"/>
        </a:p>
      </dgm:t>
    </dgm:pt>
    <dgm:pt modelId="{3E48F3A4-B8DF-4C0A-9A1A-14D3B017F6CD}">
      <dgm:prSet custT="1"/>
      <dgm:spPr/>
      <dgm:t>
        <a:bodyPr/>
        <a:lstStyle/>
        <a:p>
          <a:r>
            <a:rPr lang="ru-RU" sz="1600" b="1" i="1" dirty="0" smtClean="0"/>
            <a:t>отрывок и пересказать его</a:t>
          </a:r>
          <a:endParaRPr lang="ru-RU" sz="1600" b="1" i="1" dirty="0"/>
        </a:p>
      </dgm:t>
    </dgm:pt>
    <dgm:pt modelId="{93B28C97-7882-413F-9B4A-011EAF17FA53}" type="parTrans" cxnId="{E3405C52-CAE3-42B2-AFE9-139FAE576C4C}">
      <dgm:prSet/>
      <dgm:spPr/>
      <dgm:t>
        <a:bodyPr/>
        <a:lstStyle/>
        <a:p>
          <a:endParaRPr lang="ru-RU" sz="1600" b="1" i="1"/>
        </a:p>
      </dgm:t>
    </dgm:pt>
    <dgm:pt modelId="{86E2EFC1-0C0C-422B-8F08-6F51505F7754}" type="sibTrans" cxnId="{E3405C52-CAE3-42B2-AFE9-139FAE576C4C}">
      <dgm:prSet/>
      <dgm:spPr/>
      <dgm:t>
        <a:bodyPr/>
        <a:lstStyle/>
        <a:p>
          <a:endParaRPr lang="ru-RU" sz="1600" b="1" i="1"/>
        </a:p>
      </dgm:t>
    </dgm:pt>
    <dgm:pt modelId="{82B1AF72-38FF-4AD0-A8E7-13ABABDED77C}">
      <dgm:prSet phldrT="[Текст]" custT="1"/>
      <dgm:spPr/>
      <dgm:t>
        <a:bodyPr/>
        <a:lstStyle/>
        <a:p>
          <a:r>
            <a:rPr lang="ru-RU" sz="1600" b="1" i="1" dirty="0" smtClean="0"/>
            <a:t>то,  в тексте не упомянуто</a:t>
          </a:r>
          <a:endParaRPr lang="ru-RU" sz="1600" b="1" i="1" dirty="0"/>
        </a:p>
      </dgm:t>
    </dgm:pt>
    <dgm:pt modelId="{E2CEBF99-75FE-4748-B4EC-D607BD4D0E8E}" type="parTrans" cxnId="{2DC9B93E-D947-4BD1-B01B-2F58E855FDAD}">
      <dgm:prSet/>
      <dgm:spPr/>
      <dgm:t>
        <a:bodyPr/>
        <a:lstStyle/>
        <a:p>
          <a:endParaRPr lang="ru-RU" sz="1600"/>
        </a:p>
      </dgm:t>
    </dgm:pt>
    <dgm:pt modelId="{32CB5DC6-3C1B-4EF1-A2EC-DCC760784E49}" type="sibTrans" cxnId="{2DC9B93E-D947-4BD1-B01B-2F58E855FDAD}">
      <dgm:prSet/>
      <dgm:spPr/>
      <dgm:t>
        <a:bodyPr/>
        <a:lstStyle/>
        <a:p>
          <a:endParaRPr lang="ru-RU" sz="1600"/>
        </a:p>
      </dgm:t>
    </dgm:pt>
    <dgm:pt modelId="{F7CCA1A9-1122-4C70-BF1A-2F501A121C46}">
      <dgm:prSet phldrT="[Текст]" custT="1"/>
      <dgm:spPr/>
      <dgm:t>
        <a:bodyPr/>
        <a:lstStyle/>
        <a:p>
          <a:r>
            <a:rPr lang="ru-RU" sz="1600" b="1" i="1" dirty="0" smtClean="0"/>
            <a:t>недостающую информацию</a:t>
          </a:r>
          <a:endParaRPr lang="ru-RU" sz="1600" b="1" i="1" dirty="0"/>
        </a:p>
      </dgm:t>
    </dgm:pt>
    <dgm:pt modelId="{8BB22850-BCB9-46D5-8325-0ED242DC7549}" type="parTrans" cxnId="{7B9A6405-56B9-483B-997C-97FF3D5F71F8}">
      <dgm:prSet/>
      <dgm:spPr/>
      <dgm:t>
        <a:bodyPr/>
        <a:lstStyle/>
        <a:p>
          <a:endParaRPr lang="ru-RU" sz="1600"/>
        </a:p>
      </dgm:t>
    </dgm:pt>
    <dgm:pt modelId="{B50F02E8-FD3C-4C1A-95D4-4561F57D361B}" type="sibTrans" cxnId="{7B9A6405-56B9-483B-997C-97FF3D5F71F8}">
      <dgm:prSet/>
      <dgm:spPr/>
      <dgm:t>
        <a:bodyPr/>
        <a:lstStyle/>
        <a:p>
          <a:endParaRPr lang="ru-RU" sz="1600"/>
        </a:p>
      </dgm:t>
    </dgm:pt>
    <dgm:pt modelId="{02A7377B-A509-40F4-AEE5-B222D6DF0BAB}">
      <dgm:prSet phldrT="[Текст]" custT="1"/>
      <dgm:spPr/>
      <dgm:t>
        <a:bodyPr/>
        <a:lstStyle/>
        <a:p>
          <a:r>
            <a:rPr lang="ru-RU" sz="1600" b="1" i="1" dirty="0" smtClean="0"/>
            <a:t>отрывок и пересказать его</a:t>
          </a:r>
          <a:endParaRPr lang="ru-RU" sz="1600" b="1" i="1" dirty="0"/>
        </a:p>
      </dgm:t>
    </dgm:pt>
    <dgm:pt modelId="{B2FA9078-8FA1-439D-B2A3-7CC0C69D7BB8}" type="parTrans" cxnId="{56809B72-576A-443F-ADCA-5CD59E22C40A}">
      <dgm:prSet/>
      <dgm:spPr/>
      <dgm:t>
        <a:bodyPr/>
        <a:lstStyle/>
        <a:p>
          <a:endParaRPr lang="ru-RU" sz="1600"/>
        </a:p>
      </dgm:t>
    </dgm:pt>
    <dgm:pt modelId="{D33F1D7C-074F-4D08-A6FE-34C77C6D3144}" type="sibTrans" cxnId="{56809B72-576A-443F-ADCA-5CD59E22C40A}">
      <dgm:prSet/>
      <dgm:spPr/>
      <dgm:t>
        <a:bodyPr/>
        <a:lstStyle/>
        <a:p>
          <a:endParaRPr lang="ru-RU" sz="1600"/>
        </a:p>
      </dgm:t>
    </dgm:pt>
    <dgm:pt modelId="{69583FC0-A7C8-442A-8CA6-93CED0710BD8}">
      <dgm:prSet phldrT="[Текст]" custT="1"/>
      <dgm:spPr/>
      <dgm:t>
        <a:bodyPr/>
        <a:lstStyle/>
        <a:p>
          <a:endParaRPr lang="ru-RU" sz="1600" b="1" i="1" dirty="0"/>
        </a:p>
      </dgm:t>
    </dgm:pt>
    <dgm:pt modelId="{1ACD3052-05EA-4884-BCC5-5674CB056BDF}" type="parTrans" cxnId="{BEDE5D9D-553E-4086-A31C-A1CFFC3E86A3}">
      <dgm:prSet/>
      <dgm:spPr/>
      <dgm:t>
        <a:bodyPr/>
        <a:lstStyle/>
        <a:p>
          <a:endParaRPr lang="ru-RU" sz="1600"/>
        </a:p>
      </dgm:t>
    </dgm:pt>
    <dgm:pt modelId="{EB2D17CD-68F4-4428-AC68-D19C100F97B0}" type="sibTrans" cxnId="{BEDE5D9D-553E-4086-A31C-A1CFFC3E86A3}">
      <dgm:prSet/>
      <dgm:spPr/>
      <dgm:t>
        <a:bodyPr/>
        <a:lstStyle/>
        <a:p>
          <a:endParaRPr lang="ru-RU" sz="1600"/>
        </a:p>
      </dgm:t>
    </dgm:pt>
    <dgm:pt modelId="{C579E3CD-8E6F-4903-BA7D-02401551C376}">
      <dgm:prSet phldrT="[Текст]" custT="1"/>
      <dgm:spPr/>
      <dgm:t>
        <a:bodyPr/>
        <a:lstStyle/>
        <a:p>
          <a:r>
            <a:rPr lang="ru-RU" sz="1600" b="1" i="1" dirty="0" smtClean="0"/>
            <a:t>значение слова или слов по контексту,  какой из предложенных переводов слова наиболее точно отражает его значение в данном контексте</a:t>
          </a:r>
          <a:endParaRPr lang="ru-RU" sz="1600" b="1" i="1" dirty="0"/>
        </a:p>
      </dgm:t>
    </dgm:pt>
    <dgm:pt modelId="{AB62959A-091B-45B2-8126-334B8A8854F0}" type="parTrans" cxnId="{A1FA89F1-B804-469E-93A6-7B50774C00CC}">
      <dgm:prSet/>
      <dgm:spPr/>
      <dgm:t>
        <a:bodyPr/>
        <a:lstStyle/>
        <a:p>
          <a:endParaRPr lang="ru-RU" sz="1600"/>
        </a:p>
      </dgm:t>
    </dgm:pt>
    <dgm:pt modelId="{1CF20DB5-1F4F-4D25-8F8E-D6EB83A16552}" type="sibTrans" cxnId="{A1FA89F1-B804-469E-93A6-7B50774C00CC}">
      <dgm:prSet/>
      <dgm:spPr/>
      <dgm:t>
        <a:bodyPr/>
        <a:lstStyle/>
        <a:p>
          <a:endParaRPr lang="ru-RU" sz="1600"/>
        </a:p>
      </dgm:t>
    </dgm:pt>
    <dgm:pt modelId="{B3F7C496-AF9D-4117-A97F-BCE54A3C06C4}" type="pres">
      <dgm:prSet presAssocID="{B79AE55F-F149-4752-9E3F-6D605CD6C7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5A36E-DDD5-4588-A236-EF74668E97AD}" type="pres">
      <dgm:prSet presAssocID="{50875072-9EC3-4432-8BF4-EBAB79FD173B}" presName="composite" presStyleCnt="0"/>
      <dgm:spPr/>
    </dgm:pt>
    <dgm:pt modelId="{BCAA812B-596B-45C4-AAE0-28D5D0491C7C}" type="pres">
      <dgm:prSet presAssocID="{50875072-9EC3-4432-8BF4-EBAB79FD17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A87BB-0D20-4FE2-B99A-EE7C3E68B1D1}" type="pres">
      <dgm:prSet presAssocID="{50875072-9EC3-4432-8BF4-EBAB79FD17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6DCFF-3205-49AB-BEA5-4422DB3E7C60}" type="pres">
      <dgm:prSet presAssocID="{56E1D677-6353-468C-9D45-281FACB5AA43}" presName="space" presStyleCnt="0"/>
      <dgm:spPr/>
    </dgm:pt>
    <dgm:pt modelId="{88362808-54C7-4896-BF3D-E98036A49508}" type="pres">
      <dgm:prSet presAssocID="{2E2753BC-4A81-4259-A544-24161BF5CDE9}" presName="composite" presStyleCnt="0"/>
      <dgm:spPr/>
    </dgm:pt>
    <dgm:pt modelId="{B1FF6B28-F04A-4DD1-8178-042D57C71007}" type="pres">
      <dgm:prSet presAssocID="{2E2753BC-4A81-4259-A544-24161BF5CD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240DA-26F2-41F5-9C7A-D374C3945A88}" type="pres">
      <dgm:prSet presAssocID="{2E2753BC-4A81-4259-A544-24161BF5CD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C2A75-CC83-4D90-BC4A-704F0B0D53AA}" type="pres">
      <dgm:prSet presAssocID="{F0582287-6D82-473D-8AA5-591BE64907D0}" presName="space" presStyleCnt="0"/>
      <dgm:spPr/>
    </dgm:pt>
    <dgm:pt modelId="{7E056A6B-D5C8-41D9-97CB-289A0B5A1771}" type="pres">
      <dgm:prSet presAssocID="{E8A2B09C-DE79-4D56-AB41-F75F9BB8B515}" presName="composite" presStyleCnt="0"/>
      <dgm:spPr/>
    </dgm:pt>
    <dgm:pt modelId="{751E3942-7CEF-4991-A67C-D57A30AE5155}" type="pres">
      <dgm:prSet presAssocID="{E8A2B09C-DE79-4D56-AB41-F75F9BB8B5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96BE0-FB38-456D-897E-F6E163F1B722}" type="pres">
      <dgm:prSet presAssocID="{E8A2B09C-DE79-4D56-AB41-F75F9BB8B51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A6405-56B9-483B-997C-97FF3D5F71F8}" srcId="{2E2753BC-4A81-4259-A544-24161BF5CDE9}" destId="{F7CCA1A9-1122-4C70-BF1A-2F501A121C46}" srcOrd="3" destOrd="0" parTransId="{8BB22850-BCB9-46D5-8325-0ED242DC7549}" sibTransId="{B50F02E8-FD3C-4C1A-95D4-4561F57D361B}"/>
    <dgm:cxn modelId="{D24AD225-A3D9-441F-90DF-A247F42C1640}" type="presOf" srcId="{55904974-73C7-4A9D-9F6F-72EC0FDD71A1}" destId="{968A87BB-0D20-4FE2-B99A-EE7C3E68B1D1}" srcOrd="0" destOrd="1" presId="urn:microsoft.com/office/officeart/2005/8/layout/hList1"/>
    <dgm:cxn modelId="{03B1FA21-F2C0-4419-B80E-230C02CBBC16}" srcId="{E8A2B09C-DE79-4D56-AB41-F75F9BB8B515}" destId="{8EAF0064-8C0E-4057-87A8-E761CE188129}" srcOrd="2" destOrd="0" parTransId="{7FDF4465-28F7-4BB4-B489-DA0B608461E9}" sibTransId="{EFC65BC8-8E7B-4A7E-8781-993535032B2C}"/>
    <dgm:cxn modelId="{B9F730CF-C6AD-4A43-ABF0-7B8025E40496}" type="presOf" srcId="{2E2753BC-4A81-4259-A544-24161BF5CDE9}" destId="{B1FF6B28-F04A-4DD1-8178-042D57C71007}" srcOrd="0" destOrd="0" presId="urn:microsoft.com/office/officeart/2005/8/layout/hList1"/>
    <dgm:cxn modelId="{E3405C52-CAE3-42B2-AFE9-139FAE576C4C}" srcId="{50875072-9EC3-4432-8BF4-EBAB79FD173B}" destId="{3E48F3A4-B8DF-4C0A-9A1A-14D3B017F6CD}" srcOrd="4" destOrd="0" parTransId="{93B28C97-7882-413F-9B4A-011EAF17FA53}" sibTransId="{86E2EFC1-0C0C-422B-8F08-6F51505F7754}"/>
    <dgm:cxn modelId="{C19FF7AE-BEC9-476A-A5CA-C98BE48F5879}" type="presOf" srcId="{3E48F3A4-B8DF-4C0A-9A1A-14D3B017F6CD}" destId="{968A87BB-0D20-4FE2-B99A-EE7C3E68B1D1}" srcOrd="0" destOrd="4" presId="urn:microsoft.com/office/officeart/2005/8/layout/hList1"/>
    <dgm:cxn modelId="{0DFE9DBB-F828-4BB2-8CA7-758A966D67DB}" srcId="{2E2753BC-4A81-4259-A544-24161BF5CDE9}" destId="{7847E9C2-3406-4070-A86D-8CB7E95CD54A}" srcOrd="0" destOrd="0" parTransId="{DF369A80-A6BF-4C0E-9815-8F63BF977D25}" sibTransId="{66340B6B-E6B1-4348-9280-A916AE3609D2}"/>
    <dgm:cxn modelId="{26411E68-EBFD-4591-92EB-388DA6D1DC42}" type="presOf" srcId="{18621AA8-6CC6-452B-95B8-C031EF661B6E}" destId="{968A87BB-0D20-4FE2-B99A-EE7C3E68B1D1}" srcOrd="0" destOrd="3" presId="urn:microsoft.com/office/officeart/2005/8/layout/hList1"/>
    <dgm:cxn modelId="{2DC9B93E-D947-4BD1-B01B-2F58E855FDAD}" srcId="{2E2753BC-4A81-4259-A544-24161BF5CDE9}" destId="{82B1AF72-38FF-4AD0-A8E7-13ABABDED77C}" srcOrd="1" destOrd="0" parTransId="{E2CEBF99-75FE-4748-B4EC-D607BD4D0E8E}" sibTransId="{32CB5DC6-3C1B-4EF1-A2EC-DCC760784E49}"/>
    <dgm:cxn modelId="{D76DA056-D739-454C-A041-9E57A7BA4CB6}" type="presOf" srcId="{7847E9C2-3406-4070-A86D-8CB7E95CD54A}" destId="{B1C240DA-26F2-41F5-9C7A-D374C3945A88}" srcOrd="0" destOrd="0" presId="urn:microsoft.com/office/officeart/2005/8/layout/hList1"/>
    <dgm:cxn modelId="{C0B6E692-0D4B-4F35-9098-A22BCB5A68D2}" type="presOf" srcId="{F7CCA1A9-1122-4C70-BF1A-2F501A121C46}" destId="{B1C240DA-26F2-41F5-9C7A-D374C3945A88}" srcOrd="0" destOrd="3" presId="urn:microsoft.com/office/officeart/2005/8/layout/hList1"/>
    <dgm:cxn modelId="{49374E9C-CC39-414F-828E-E29A7A6AFCCA}" type="presOf" srcId="{DE12A46B-D58F-40F1-B3C5-A47916EBEEFD}" destId="{968A87BB-0D20-4FE2-B99A-EE7C3E68B1D1}" srcOrd="0" destOrd="0" presId="urn:microsoft.com/office/officeart/2005/8/layout/hList1"/>
    <dgm:cxn modelId="{56809B72-576A-443F-ADCA-5CD59E22C40A}" srcId="{E8A2B09C-DE79-4D56-AB41-F75F9BB8B515}" destId="{02A7377B-A509-40F4-AEE5-B222D6DF0BAB}" srcOrd="1" destOrd="0" parTransId="{B2FA9078-8FA1-439D-B2A3-7CC0C69D7BB8}" sibTransId="{D33F1D7C-074F-4D08-A6FE-34C77C6D3144}"/>
    <dgm:cxn modelId="{5E81C880-284E-442A-8971-442540228606}" srcId="{B79AE55F-F149-4752-9E3F-6D605CD6C7C0}" destId="{E8A2B09C-DE79-4D56-AB41-F75F9BB8B515}" srcOrd="2" destOrd="0" parTransId="{98AFA4AA-49C6-4AA9-ACD7-C1C40DFB1240}" sibTransId="{801D1A4C-968D-45DB-8E01-971E4B5E1C2F}"/>
    <dgm:cxn modelId="{6FEB7D72-90C0-4CF1-B8E0-A261F2450B51}" type="presOf" srcId="{66D3084C-504A-4FD3-AFB8-0DF4B43EA06A}" destId="{B1C240DA-26F2-41F5-9C7A-D374C3945A88}" srcOrd="0" destOrd="2" presId="urn:microsoft.com/office/officeart/2005/8/layout/hList1"/>
    <dgm:cxn modelId="{E147BCA7-071B-4F1C-A032-3FB0D3370B75}" type="presOf" srcId="{C579E3CD-8E6F-4903-BA7D-02401551C376}" destId="{1F896BE0-FB38-456D-897E-F6E163F1B722}" srcOrd="0" destOrd="3" presId="urn:microsoft.com/office/officeart/2005/8/layout/hList1"/>
    <dgm:cxn modelId="{1CE56C25-DBDE-4AC7-9CDC-F5C4A8A09B86}" type="presOf" srcId="{B79AE55F-F149-4752-9E3F-6D605CD6C7C0}" destId="{B3F7C496-AF9D-4117-A97F-BCE54A3C06C4}" srcOrd="0" destOrd="0" presId="urn:microsoft.com/office/officeart/2005/8/layout/hList1"/>
    <dgm:cxn modelId="{BA06AAA4-4834-4367-A816-15BCB00F3675}" srcId="{B79AE55F-F149-4752-9E3F-6D605CD6C7C0}" destId="{2E2753BC-4A81-4259-A544-24161BF5CDE9}" srcOrd="1" destOrd="0" parTransId="{8A79E9C8-17B5-4923-80C6-2AE2B911CC21}" sibTransId="{F0582287-6D82-473D-8AA5-591BE64907D0}"/>
    <dgm:cxn modelId="{4EB018E3-BC74-46ED-A7CF-26C8CE95A0DB}" srcId="{E8A2B09C-DE79-4D56-AB41-F75F9BB8B515}" destId="{C78356BA-B40A-481B-8AAB-FFEBCB71B044}" srcOrd="0" destOrd="0" parTransId="{D4F92248-F67D-4F39-A4E1-00A695A2DA5C}" sibTransId="{2839C997-922C-4BF2-9E24-4ECD678D3DB0}"/>
    <dgm:cxn modelId="{D09621B0-F70A-42D2-BE72-8768A6DA4739}" srcId="{2E2753BC-4A81-4259-A544-24161BF5CDE9}" destId="{FF39ACA3-459A-43B2-953C-0DD4B33E12A6}" srcOrd="4" destOrd="0" parTransId="{4AB972BC-E09A-49EB-B187-156FE565F840}" sibTransId="{68F7E209-1DB6-4079-A194-8E364496EC8C}"/>
    <dgm:cxn modelId="{45C0E586-BB68-465C-951C-A94CC2AC255B}" srcId="{50875072-9EC3-4432-8BF4-EBAB79FD173B}" destId="{D446D25F-094A-4717-ADC4-19E235CE9553}" srcOrd="2" destOrd="0" parTransId="{B9FC834B-0077-4DEA-952B-A0716FCE29A3}" sibTransId="{CD6E6D76-8836-4CAB-B64F-232BE5A08737}"/>
    <dgm:cxn modelId="{0A78429F-04AB-43F0-96DC-0B8320956856}" srcId="{2E2753BC-4A81-4259-A544-24161BF5CDE9}" destId="{66D3084C-504A-4FD3-AFB8-0DF4B43EA06A}" srcOrd="2" destOrd="0" parTransId="{BCDC7DC9-FDE0-405F-B905-B13457822E59}" sibTransId="{C6D88EDD-F67D-4003-AA09-F36724448BCF}"/>
    <dgm:cxn modelId="{5FDB66E8-D7B4-45C6-8C2F-8BAAD16DE191}" srcId="{50875072-9EC3-4432-8BF4-EBAB79FD173B}" destId="{18621AA8-6CC6-452B-95B8-C031EF661B6E}" srcOrd="3" destOrd="0" parTransId="{E37BA654-C924-4B22-9785-6B7DC12514EB}" sibTransId="{291C50ED-CE74-4A2B-B96F-99EF3196DCA6}"/>
    <dgm:cxn modelId="{9B6CB790-8A35-47B1-BCD9-B2F03231F0A8}" type="presOf" srcId="{50875072-9EC3-4432-8BF4-EBAB79FD173B}" destId="{BCAA812B-596B-45C4-AAE0-28D5D0491C7C}" srcOrd="0" destOrd="0" presId="urn:microsoft.com/office/officeart/2005/8/layout/hList1"/>
    <dgm:cxn modelId="{88AB20A4-B04E-49E2-9462-3FEAD6C8C63C}" type="presOf" srcId="{8EAF0064-8C0E-4057-87A8-E761CE188129}" destId="{1F896BE0-FB38-456D-897E-F6E163F1B722}" srcOrd="0" destOrd="2" presId="urn:microsoft.com/office/officeart/2005/8/layout/hList1"/>
    <dgm:cxn modelId="{92651FA4-4C64-4A8D-B7F4-DF0EEAC02246}" srcId="{50875072-9EC3-4432-8BF4-EBAB79FD173B}" destId="{DE12A46B-D58F-40F1-B3C5-A47916EBEEFD}" srcOrd="0" destOrd="0" parTransId="{6EE2A392-5957-4549-A574-898B4CF9AC59}" sibTransId="{F7BB06AB-B0BF-495A-8541-3AB4355D547D}"/>
    <dgm:cxn modelId="{B4E224CD-C306-47DD-B517-8CC889B2D35F}" type="presOf" srcId="{D446D25F-094A-4717-ADC4-19E235CE9553}" destId="{968A87BB-0D20-4FE2-B99A-EE7C3E68B1D1}" srcOrd="0" destOrd="2" presId="urn:microsoft.com/office/officeart/2005/8/layout/hList1"/>
    <dgm:cxn modelId="{345F6D6B-4F99-4827-99C8-5E96EE897845}" type="presOf" srcId="{82B1AF72-38FF-4AD0-A8E7-13ABABDED77C}" destId="{B1C240DA-26F2-41F5-9C7A-D374C3945A88}" srcOrd="0" destOrd="1" presId="urn:microsoft.com/office/officeart/2005/8/layout/hList1"/>
    <dgm:cxn modelId="{A5011B70-52BD-400B-AF54-FA4C31E13DA0}" type="presOf" srcId="{02A7377B-A509-40F4-AEE5-B222D6DF0BAB}" destId="{1F896BE0-FB38-456D-897E-F6E163F1B722}" srcOrd="0" destOrd="1" presId="urn:microsoft.com/office/officeart/2005/8/layout/hList1"/>
    <dgm:cxn modelId="{9E020617-6A48-4779-A8BC-9A58D5B25808}" type="presOf" srcId="{FF39ACA3-459A-43B2-953C-0DD4B33E12A6}" destId="{B1C240DA-26F2-41F5-9C7A-D374C3945A88}" srcOrd="0" destOrd="4" presId="urn:microsoft.com/office/officeart/2005/8/layout/hList1"/>
    <dgm:cxn modelId="{6226E602-9A60-4225-AE79-A7367BA9357E}" srcId="{2E2753BC-4A81-4259-A544-24161BF5CDE9}" destId="{7B71E07E-232D-4FEF-B423-6A9B48016A0A}" srcOrd="5" destOrd="0" parTransId="{74CCFC41-96BB-41F9-A45F-1AF986A1F181}" sibTransId="{42A1C5EC-63EB-4295-B0EA-12DB6E607099}"/>
    <dgm:cxn modelId="{9C59DD75-6807-42B7-AA61-5616CA483041}" type="presOf" srcId="{69583FC0-A7C8-442A-8CA6-93CED0710BD8}" destId="{1F896BE0-FB38-456D-897E-F6E163F1B722}" srcOrd="0" destOrd="4" presId="urn:microsoft.com/office/officeart/2005/8/layout/hList1"/>
    <dgm:cxn modelId="{9930D008-BE86-49F9-A6FD-33C372220DB3}" type="presOf" srcId="{C78356BA-B40A-481B-8AAB-FFEBCB71B044}" destId="{1F896BE0-FB38-456D-897E-F6E163F1B722}" srcOrd="0" destOrd="0" presId="urn:microsoft.com/office/officeart/2005/8/layout/hList1"/>
    <dgm:cxn modelId="{59FAE0BE-5C4C-45FE-96F3-1D48F8EAAB92}" srcId="{50875072-9EC3-4432-8BF4-EBAB79FD173B}" destId="{55904974-73C7-4A9D-9F6F-72EC0FDD71A1}" srcOrd="1" destOrd="0" parTransId="{79FC3B22-8CE2-4B7C-8219-237AA0C15F22}" sibTransId="{EED06CA4-6FC0-415C-A211-C5BF4355A50C}"/>
    <dgm:cxn modelId="{CD128759-E572-4D5E-92B2-EB1A6226EF9F}" type="presOf" srcId="{E8A2B09C-DE79-4D56-AB41-F75F9BB8B515}" destId="{751E3942-7CEF-4991-A67C-D57A30AE5155}" srcOrd="0" destOrd="0" presId="urn:microsoft.com/office/officeart/2005/8/layout/hList1"/>
    <dgm:cxn modelId="{94F7BEB9-1BFE-4534-9EBF-A9DF6A3EB381}" type="presOf" srcId="{7B71E07E-232D-4FEF-B423-6A9B48016A0A}" destId="{B1C240DA-26F2-41F5-9C7A-D374C3945A88}" srcOrd="0" destOrd="5" presId="urn:microsoft.com/office/officeart/2005/8/layout/hList1"/>
    <dgm:cxn modelId="{A1FA89F1-B804-469E-93A6-7B50774C00CC}" srcId="{E8A2B09C-DE79-4D56-AB41-F75F9BB8B515}" destId="{C579E3CD-8E6F-4903-BA7D-02401551C376}" srcOrd="3" destOrd="0" parTransId="{AB62959A-091B-45B2-8126-334B8A8854F0}" sibTransId="{1CF20DB5-1F4F-4D25-8F8E-D6EB83A16552}"/>
    <dgm:cxn modelId="{60CAE570-B631-4A34-B5EA-9058ED275245}" srcId="{B79AE55F-F149-4752-9E3F-6D605CD6C7C0}" destId="{50875072-9EC3-4432-8BF4-EBAB79FD173B}" srcOrd="0" destOrd="0" parTransId="{CCC7B587-E4B5-4483-8ACF-F25CE6496CA6}" sibTransId="{56E1D677-6353-468C-9D45-281FACB5AA43}"/>
    <dgm:cxn modelId="{BEDE5D9D-553E-4086-A31C-A1CFFC3E86A3}" srcId="{E8A2B09C-DE79-4D56-AB41-F75F9BB8B515}" destId="{69583FC0-A7C8-442A-8CA6-93CED0710BD8}" srcOrd="4" destOrd="0" parTransId="{1ACD3052-05EA-4884-BCC5-5674CB056BDF}" sibTransId="{EB2D17CD-68F4-4428-AC68-D19C100F97B0}"/>
    <dgm:cxn modelId="{B843719F-9C32-4006-BAB0-921742FEDF2A}" type="presParOf" srcId="{B3F7C496-AF9D-4117-A97F-BCE54A3C06C4}" destId="{A1C5A36E-DDD5-4588-A236-EF74668E97AD}" srcOrd="0" destOrd="0" presId="urn:microsoft.com/office/officeart/2005/8/layout/hList1"/>
    <dgm:cxn modelId="{D21DF9CB-6BBE-43EC-9D49-631F3AA8BCBD}" type="presParOf" srcId="{A1C5A36E-DDD5-4588-A236-EF74668E97AD}" destId="{BCAA812B-596B-45C4-AAE0-28D5D0491C7C}" srcOrd="0" destOrd="0" presId="urn:microsoft.com/office/officeart/2005/8/layout/hList1"/>
    <dgm:cxn modelId="{4F04FB54-F356-474E-B0AF-827710D1A4D4}" type="presParOf" srcId="{A1C5A36E-DDD5-4588-A236-EF74668E97AD}" destId="{968A87BB-0D20-4FE2-B99A-EE7C3E68B1D1}" srcOrd="1" destOrd="0" presId="urn:microsoft.com/office/officeart/2005/8/layout/hList1"/>
    <dgm:cxn modelId="{E91D5FFB-DB96-488C-A1E1-D9BBB6E6F60D}" type="presParOf" srcId="{B3F7C496-AF9D-4117-A97F-BCE54A3C06C4}" destId="{79F6DCFF-3205-49AB-BEA5-4422DB3E7C60}" srcOrd="1" destOrd="0" presId="urn:microsoft.com/office/officeart/2005/8/layout/hList1"/>
    <dgm:cxn modelId="{646A44F3-E2FD-4847-93B4-FA0F44A3753F}" type="presParOf" srcId="{B3F7C496-AF9D-4117-A97F-BCE54A3C06C4}" destId="{88362808-54C7-4896-BF3D-E98036A49508}" srcOrd="2" destOrd="0" presId="urn:microsoft.com/office/officeart/2005/8/layout/hList1"/>
    <dgm:cxn modelId="{D81DFD17-F4C4-4D6A-916F-E19530098C0F}" type="presParOf" srcId="{88362808-54C7-4896-BF3D-E98036A49508}" destId="{B1FF6B28-F04A-4DD1-8178-042D57C71007}" srcOrd="0" destOrd="0" presId="urn:microsoft.com/office/officeart/2005/8/layout/hList1"/>
    <dgm:cxn modelId="{CAFB9CDE-EDE9-4B74-A1FF-9CA86837A804}" type="presParOf" srcId="{88362808-54C7-4896-BF3D-E98036A49508}" destId="{B1C240DA-26F2-41F5-9C7A-D374C3945A88}" srcOrd="1" destOrd="0" presId="urn:microsoft.com/office/officeart/2005/8/layout/hList1"/>
    <dgm:cxn modelId="{6C39A909-60D7-4F87-9C68-77D921DE251B}" type="presParOf" srcId="{B3F7C496-AF9D-4117-A97F-BCE54A3C06C4}" destId="{704C2A75-CC83-4D90-BC4A-704F0B0D53AA}" srcOrd="3" destOrd="0" presId="urn:microsoft.com/office/officeart/2005/8/layout/hList1"/>
    <dgm:cxn modelId="{6F7E8264-17C1-4D1C-8AFA-47917C1CFFED}" type="presParOf" srcId="{B3F7C496-AF9D-4117-A97F-BCE54A3C06C4}" destId="{7E056A6B-D5C8-41D9-97CB-289A0B5A1771}" srcOrd="4" destOrd="0" presId="urn:microsoft.com/office/officeart/2005/8/layout/hList1"/>
    <dgm:cxn modelId="{BB5D52B8-F4D3-45B3-9F3E-96BC3C14F2E7}" type="presParOf" srcId="{7E056A6B-D5C8-41D9-97CB-289A0B5A1771}" destId="{751E3942-7CEF-4991-A67C-D57A30AE5155}" srcOrd="0" destOrd="0" presId="urn:microsoft.com/office/officeart/2005/8/layout/hList1"/>
    <dgm:cxn modelId="{D73B9450-2393-46A8-B892-01CBFE7B7A6D}" type="presParOf" srcId="{7E056A6B-D5C8-41D9-97CB-289A0B5A1771}" destId="{1F896BE0-FB38-456D-897E-F6E163F1B7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9AE55F-F149-4752-9E3F-6D605CD6C7C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0875072-9EC3-4432-8BF4-EBAB79FD173B}">
      <dgm:prSet phldrT="[Текст]" custT="1"/>
      <dgm:spPr/>
      <dgm:t>
        <a:bodyPr/>
        <a:lstStyle/>
        <a:p>
          <a:r>
            <a:rPr lang="ru-RU" sz="1600" b="1" i="1" dirty="0" smtClean="0"/>
            <a:t>Выявить</a:t>
          </a:r>
          <a:endParaRPr lang="ru-RU" sz="1600" b="1" i="1" dirty="0"/>
        </a:p>
      </dgm:t>
    </dgm:pt>
    <dgm:pt modelId="{CCC7B587-E4B5-4483-8ACF-F25CE6496CA6}" type="parTrans" cxnId="{60CAE570-B631-4A34-B5EA-9058ED275245}">
      <dgm:prSet/>
      <dgm:spPr/>
      <dgm:t>
        <a:bodyPr/>
        <a:lstStyle/>
        <a:p>
          <a:endParaRPr lang="ru-RU" sz="1600" b="1" i="1"/>
        </a:p>
      </dgm:t>
    </dgm:pt>
    <dgm:pt modelId="{56E1D677-6353-468C-9D45-281FACB5AA43}" type="sibTrans" cxnId="{60CAE570-B631-4A34-B5EA-9058ED275245}">
      <dgm:prSet/>
      <dgm:spPr/>
      <dgm:t>
        <a:bodyPr/>
        <a:lstStyle/>
        <a:p>
          <a:endParaRPr lang="ru-RU" sz="1600" b="1" i="1"/>
        </a:p>
      </dgm:t>
    </dgm:pt>
    <dgm:pt modelId="{DE12A46B-D58F-40F1-B3C5-A47916EBEEFD}">
      <dgm:prSet phldrT="[Текст]" custT="1"/>
      <dgm:spPr/>
      <dgm:t>
        <a:bodyPr/>
        <a:lstStyle/>
        <a:p>
          <a:r>
            <a:rPr lang="ru-RU" sz="1600" b="1" i="1" dirty="0" smtClean="0"/>
            <a:t>новое из прочитанного текста</a:t>
          </a:r>
          <a:endParaRPr lang="ru-RU" sz="1600" b="1" i="1" dirty="0"/>
        </a:p>
      </dgm:t>
    </dgm:pt>
    <dgm:pt modelId="{6EE2A392-5957-4549-A574-898B4CF9AC59}" type="parTrans" cxnId="{92651FA4-4C64-4A8D-B7F4-DF0EEAC02246}">
      <dgm:prSet/>
      <dgm:spPr/>
      <dgm:t>
        <a:bodyPr/>
        <a:lstStyle/>
        <a:p>
          <a:endParaRPr lang="ru-RU" sz="1600" b="1" i="1"/>
        </a:p>
      </dgm:t>
    </dgm:pt>
    <dgm:pt modelId="{F7BB06AB-B0BF-495A-8541-3AB4355D547D}" type="sibTrans" cxnId="{92651FA4-4C64-4A8D-B7F4-DF0EEAC02246}">
      <dgm:prSet/>
      <dgm:spPr/>
      <dgm:t>
        <a:bodyPr/>
        <a:lstStyle/>
        <a:p>
          <a:endParaRPr lang="ru-RU" sz="1600" b="1" i="1"/>
        </a:p>
      </dgm:t>
    </dgm:pt>
    <dgm:pt modelId="{2E2753BC-4A81-4259-A544-24161BF5CDE9}">
      <dgm:prSet phldrT="[Текст]" custT="1"/>
      <dgm:spPr/>
      <dgm:t>
        <a:bodyPr/>
        <a:lstStyle/>
        <a:p>
          <a:r>
            <a:rPr lang="ru-RU" sz="1600" b="1" i="1" dirty="0" smtClean="0"/>
            <a:t>Подтвердить/</a:t>
          </a:r>
        </a:p>
        <a:p>
          <a:r>
            <a:rPr lang="ru-RU" sz="1600" b="1" i="1" dirty="0" smtClean="0"/>
            <a:t>опровергнуть/доказать/ охарактеризовать</a:t>
          </a:r>
        </a:p>
      </dgm:t>
    </dgm:pt>
    <dgm:pt modelId="{8A79E9C8-17B5-4923-80C6-2AE2B911CC21}" type="parTrans" cxnId="{BA06AAA4-4834-4367-A816-15BCB00F3675}">
      <dgm:prSet/>
      <dgm:spPr/>
      <dgm:t>
        <a:bodyPr/>
        <a:lstStyle/>
        <a:p>
          <a:endParaRPr lang="ru-RU" sz="1600" b="1" i="1"/>
        </a:p>
      </dgm:t>
    </dgm:pt>
    <dgm:pt modelId="{F0582287-6D82-473D-8AA5-591BE64907D0}" type="sibTrans" cxnId="{BA06AAA4-4834-4367-A816-15BCB00F3675}">
      <dgm:prSet/>
      <dgm:spPr/>
      <dgm:t>
        <a:bodyPr/>
        <a:lstStyle/>
        <a:p>
          <a:endParaRPr lang="ru-RU" sz="1600" b="1" i="1"/>
        </a:p>
      </dgm:t>
    </dgm:pt>
    <dgm:pt modelId="{7847E9C2-3406-4070-A86D-8CB7E95CD54A}">
      <dgm:prSet phldrT="[Текст]" custT="1"/>
      <dgm:spPr/>
      <dgm:t>
        <a:bodyPr/>
        <a:lstStyle/>
        <a:p>
          <a:r>
            <a:rPr lang="ru-RU" sz="1600" b="1" i="1" dirty="0" smtClean="0"/>
            <a:t>правильность или ложность утверждений, </a:t>
          </a:r>
          <a:endParaRPr lang="ru-RU" sz="1600" b="1" i="1" dirty="0"/>
        </a:p>
      </dgm:t>
    </dgm:pt>
    <dgm:pt modelId="{DF369A80-A6BF-4C0E-9815-8F63BF977D25}" type="parTrans" cxnId="{0DFE9DBB-F828-4BB2-8CA7-758A966D67DB}">
      <dgm:prSet/>
      <dgm:spPr/>
      <dgm:t>
        <a:bodyPr/>
        <a:lstStyle/>
        <a:p>
          <a:endParaRPr lang="ru-RU" sz="1600" b="1" i="1"/>
        </a:p>
      </dgm:t>
    </dgm:pt>
    <dgm:pt modelId="{66340B6B-E6B1-4348-9280-A916AE3609D2}" type="sibTrans" cxnId="{0DFE9DBB-F828-4BB2-8CA7-758A966D67DB}">
      <dgm:prSet/>
      <dgm:spPr/>
      <dgm:t>
        <a:bodyPr/>
        <a:lstStyle/>
        <a:p>
          <a:endParaRPr lang="ru-RU" sz="1600" b="1" i="1"/>
        </a:p>
      </dgm:t>
    </dgm:pt>
    <dgm:pt modelId="{E8A2B09C-DE79-4D56-AB41-F75F9BB8B515}">
      <dgm:prSet phldrT="[Текст]" custT="1"/>
      <dgm:spPr/>
      <dgm:t>
        <a:bodyPr/>
        <a:lstStyle/>
        <a:p>
          <a:r>
            <a:rPr lang="ru-RU" sz="1600" b="1" i="1" dirty="0" smtClean="0"/>
            <a:t>Сформулировать/</a:t>
          </a:r>
        </a:p>
        <a:p>
          <a:r>
            <a:rPr lang="ru-RU" sz="1600" b="1" i="1" dirty="0" smtClean="0"/>
            <a:t>составить/</a:t>
          </a:r>
        </a:p>
        <a:p>
          <a:r>
            <a:rPr lang="ru-RU" sz="1600" b="1" i="1" dirty="0" smtClean="0"/>
            <a:t>изложить</a:t>
          </a:r>
          <a:endParaRPr lang="ru-RU" sz="1600" b="1" i="1" dirty="0"/>
        </a:p>
      </dgm:t>
    </dgm:pt>
    <dgm:pt modelId="{98AFA4AA-49C6-4AA9-ACD7-C1C40DFB1240}" type="parTrans" cxnId="{5E81C880-284E-442A-8971-442540228606}">
      <dgm:prSet/>
      <dgm:spPr/>
      <dgm:t>
        <a:bodyPr/>
        <a:lstStyle/>
        <a:p>
          <a:endParaRPr lang="ru-RU" sz="1600" b="1" i="1"/>
        </a:p>
      </dgm:t>
    </dgm:pt>
    <dgm:pt modelId="{801D1A4C-968D-45DB-8E01-971E4B5E1C2F}" type="sibTrans" cxnId="{5E81C880-284E-442A-8971-442540228606}">
      <dgm:prSet/>
      <dgm:spPr/>
      <dgm:t>
        <a:bodyPr/>
        <a:lstStyle/>
        <a:p>
          <a:endParaRPr lang="ru-RU" sz="1600" b="1" i="1"/>
        </a:p>
      </dgm:t>
    </dgm:pt>
    <dgm:pt modelId="{C78356BA-B40A-481B-8AAB-FFEBCB71B044}">
      <dgm:prSet phldrT="[Текст]" custT="1"/>
      <dgm:spPr/>
      <dgm:t>
        <a:bodyPr/>
        <a:lstStyle/>
        <a:p>
          <a:r>
            <a:rPr lang="ru-RU" sz="1600" b="1" i="1" dirty="0" smtClean="0"/>
            <a:t>как будут развиваться события во второй главе/ следующей части текста</a:t>
          </a:r>
          <a:endParaRPr lang="ru-RU" sz="1600" b="1" i="1" dirty="0"/>
        </a:p>
      </dgm:t>
    </dgm:pt>
    <dgm:pt modelId="{D4F92248-F67D-4F39-A4E1-00A695A2DA5C}" type="parTrans" cxnId="{4EB018E3-BC74-46ED-A7CF-26C8CE95A0DB}">
      <dgm:prSet/>
      <dgm:spPr/>
      <dgm:t>
        <a:bodyPr/>
        <a:lstStyle/>
        <a:p>
          <a:endParaRPr lang="ru-RU" sz="1600" b="1" i="1"/>
        </a:p>
      </dgm:t>
    </dgm:pt>
    <dgm:pt modelId="{2839C997-922C-4BF2-9E24-4ECD678D3DB0}" type="sibTrans" cxnId="{4EB018E3-BC74-46ED-A7CF-26C8CE95A0DB}">
      <dgm:prSet/>
      <dgm:spPr/>
      <dgm:t>
        <a:bodyPr/>
        <a:lstStyle/>
        <a:p>
          <a:endParaRPr lang="ru-RU" sz="1600" b="1" i="1"/>
        </a:p>
      </dgm:t>
    </dgm:pt>
    <dgm:pt modelId="{8EAF0064-8C0E-4057-87A8-E761CE188129}">
      <dgm:prSet phldrT="[Текст]" custT="1"/>
      <dgm:spPr/>
      <dgm:t>
        <a:bodyPr/>
        <a:lstStyle/>
        <a:p>
          <a:r>
            <a:rPr lang="ru-RU" sz="1600" b="1" i="1" dirty="0" smtClean="0"/>
            <a:t>содержание текста (устно или письменно, с опорой и без)</a:t>
          </a:r>
          <a:endParaRPr lang="ru-RU" sz="1600" b="1" i="1" dirty="0"/>
        </a:p>
      </dgm:t>
    </dgm:pt>
    <dgm:pt modelId="{7FDF4465-28F7-4BB4-B489-DA0B608461E9}" type="parTrans" cxnId="{03B1FA21-F2C0-4419-B80E-230C02CBBC16}">
      <dgm:prSet/>
      <dgm:spPr/>
      <dgm:t>
        <a:bodyPr/>
        <a:lstStyle/>
        <a:p>
          <a:endParaRPr lang="ru-RU" sz="1600" b="1" i="1"/>
        </a:p>
      </dgm:t>
    </dgm:pt>
    <dgm:pt modelId="{EFC65BC8-8E7B-4A7E-8781-993535032B2C}" type="sibTrans" cxnId="{03B1FA21-F2C0-4419-B80E-230C02CBBC16}">
      <dgm:prSet/>
      <dgm:spPr/>
      <dgm:t>
        <a:bodyPr/>
        <a:lstStyle/>
        <a:p>
          <a:endParaRPr lang="ru-RU" sz="1600" b="1" i="1"/>
        </a:p>
      </dgm:t>
    </dgm:pt>
    <dgm:pt modelId="{55904974-73C7-4A9D-9F6F-72EC0FDD71A1}">
      <dgm:prSet custT="1"/>
      <dgm:spPr/>
      <dgm:t>
        <a:bodyPr/>
        <a:lstStyle/>
        <a:p>
          <a:r>
            <a:rPr lang="ru-RU" sz="1600" b="1" i="1" dirty="0" smtClean="0"/>
            <a:t>соответствия</a:t>
          </a:r>
          <a:endParaRPr lang="ru-RU" sz="1600" b="1" i="1" dirty="0"/>
        </a:p>
      </dgm:t>
    </dgm:pt>
    <dgm:pt modelId="{79FC3B22-8CE2-4B7C-8219-237AA0C15F22}" type="parTrans" cxnId="{59FAE0BE-5C4C-45FE-96F3-1D48F8EAAB92}">
      <dgm:prSet/>
      <dgm:spPr/>
      <dgm:t>
        <a:bodyPr/>
        <a:lstStyle/>
        <a:p>
          <a:endParaRPr lang="ru-RU" sz="1600" b="1" i="1"/>
        </a:p>
      </dgm:t>
    </dgm:pt>
    <dgm:pt modelId="{EED06CA4-6FC0-415C-A211-C5BF4355A50C}" type="sibTrans" cxnId="{59FAE0BE-5C4C-45FE-96F3-1D48F8EAAB92}">
      <dgm:prSet/>
      <dgm:spPr/>
      <dgm:t>
        <a:bodyPr/>
        <a:lstStyle/>
        <a:p>
          <a:endParaRPr lang="ru-RU" sz="1600" b="1" i="1"/>
        </a:p>
      </dgm:t>
    </dgm:pt>
    <dgm:pt modelId="{18621AA8-6CC6-452B-95B8-C031EF661B6E}">
      <dgm:prSet custT="1"/>
      <dgm:spPr/>
      <dgm:t>
        <a:bodyPr/>
        <a:lstStyle/>
        <a:p>
          <a:r>
            <a:rPr lang="ru-RU" sz="1600" b="1" i="1" dirty="0" smtClean="0"/>
            <a:t>описание внешности, места события,  иллюстрации, отношения кого-либо к чему-либо</a:t>
          </a:r>
          <a:endParaRPr lang="ru-RU" sz="1600" b="1" i="1" dirty="0"/>
        </a:p>
      </dgm:t>
    </dgm:pt>
    <dgm:pt modelId="{E37BA654-C924-4B22-9785-6B7DC12514EB}" type="parTrans" cxnId="{5FDB66E8-D7B4-45C6-8C2F-8BAAD16DE191}">
      <dgm:prSet/>
      <dgm:spPr/>
      <dgm:t>
        <a:bodyPr/>
        <a:lstStyle/>
        <a:p>
          <a:endParaRPr lang="ru-RU" sz="1600" b="1" i="1"/>
        </a:p>
      </dgm:t>
    </dgm:pt>
    <dgm:pt modelId="{291C50ED-CE74-4A2B-B96F-99EF3196DCA6}" type="sibTrans" cxnId="{5FDB66E8-D7B4-45C6-8C2F-8BAAD16DE191}">
      <dgm:prSet/>
      <dgm:spPr/>
      <dgm:t>
        <a:bodyPr/>
        <a:lstStyle/>
        <a:p>
          <a:endParaRPr lang="ru-RU" sz="1600" b="1" i="1"/>
        </a:p>
      </dgm:t>
    </dgm:pt>
    <dgm:pt modelId="{FF39ACA3-459A-43B2-953C-0DD4B33E12A6}">
      <dgm:prSet phldrT="[Текст]" custT="1"/>
      <dgm:spPr/>
      <dgm:t>
        <a:bodyPr/>
        <a:lstStyle/>
        <a:p>
          <a:r>
            <a:rPr lang="ru-RU" sz="1600" b="1" i="1" dirty="0" smtClean="0"/>
            <a:t>внешность, место события,  иллюстрацию, отношение кого-либо к чему-либо</a:t>
          </a:r>
          <a:endParaRPr lang="ru-RU" sz="1600" b="1" i="1" dirty="0"/>
        </a:p>
      </dgm:t>
    </dgm:pt>
    <dgm:pt modelId="{4AB972BC-E09A-49EB-B187-156FE565F840}" type="parTrans" cxnId="{D09621B0-F70A-42D2-BE72-8768A6DA4739}">
      <dgm:prSet/>
      <dgm:spPr/>
      <dgm:t>
        <a:bodyPr/>
        <a:lstStyle/>
        <a:p>
          <a:endParaRPr lang="ru-RU" sz="1600" b="1" i="1"/>
        </a:p>
      </dgm:t>
    </dgm:pt>
    <dgm:pt modelId="{68F7E209-1DB6-4079-A194-8E364496EC8C}" type="sibTrans" cxnId="{D09621B0-F70A-42D2-BE72-8768A6DA4739}">
      <dgm:prSet/>
      <dgm:spPr/>
      <dgm:t>
        <a:bodyPr/>
        <a:lstStyle/>
        <a:p>
          <a:endParaRPr lang="ru-RU" sz="1600" b="1" i="1"/>
        </a:p>
      </dgm:t>
    </dgm:pt>
    <dgm:pt modelId="{02A7377B-A509-40F4-AEE5-B222D6DF0BAB}">
      <dgm:prSet phldrT="[Текст]" custT="1"/>
      <dgm:spPr/>
      <dgm:t>
        <a:bodyPr/>
        <a:lstStyle/>
        <a:p>
          <a:r>
            <a:rPr lang="ru-RU" sz="1600" b="1" i="1" dirty="0" smtClean="0"/>
            <a:t>план текста, схему, диаграмму и т.д., выделив его основные мысли</a:t>
          </a:r>
          <a:endParaRPr lang="ru-RU" sz="1600" b="1" i="1" dirty="0"/>
        </a:p>
      </dgm:t>
    </dgm:pt>
    <dgm:pt modelId="{B2FA9078-8FA1-439D-B2A3-7CC0C69D7BB8}" type="parTrans" cxnId="{56809B72-576A-443F-ADCA-5CD59E22C40A}">
      <dgm:prSet/>
      <dgm:spPr/>
      <dgm:t>
        <a:bodyPr/>
        <a:lstStyle/>
        <a:p>
          <a:endParaRPr lang="ru-RU" sz="1600"/>
        </a:p>
      </dgm:t>
    </dgm:pt>
    <dgm:pt modelId="{D33F1D7C-074F-4D08-A6FE-34C77C6D3144}" type="sibTrans" cxnId="{56809B72-576A-443F-ADCA-5CD59E22C40A}">
      <dgm:prSet/>
      <dgm:spPr/>
      <dgm:t>
        <a:bodyPr/>
        <a:lstStyle/>
        <a:p>
          <a:endParaRPr lang="ru-RU" sz="1600"/>
        </a:p>
      </dgm:t>
    </dgm:pt>
    <dgm:pt modelId="{C579E3CD-8E6F-4903-BA7D-02401551C376}">
      <dgm:prSet phldrT="[Текст]" custT="1"/>
      <dgm:spPr/>
      <dgm:t>
        <a:bodyPr/>
        <a:lstStyle/>
        <a:p>
          <a:r>
            <a:rPr lang="ru-RU" sz="1600" b="1" i="1" dirty="0" smtClean="0"/>
            <a:t>текст от лица главного героя (устно или письменно, с опорой и без)</a:t>
          </a:r>
          <a:endParaRPr lang="ru-RU" sz="1600" b="1" i="1" dirty="0"/>
        </a:p>
      </dgm:t>
    </dgm:pt>
    <dgm:pt modelId="{AB62959A-091B-45B2-8126-334B8A8854F0}" type="parTrans" cxnId="{A1FA89F1-B804-469E-93A6-7B50774C00CC}">
      <dgm:prSet/>
      <dgm:spPr/>
      <dgm:t>
        <a:bodyPr/>
        <a:lstStyle/>
        <a:p>
          <a:endParaRPr lang="ru-RU" sz="1600"/>
        </a:p>
      </dgm:t>
    </dgm:pt>
    <dgm:pt modelId="{1CF20DB5-1F4F-4D25-8F8E-D6EB83A16552}" type="sibTrans" cxnId="{A1FA89F1-B804-469E-93A6-7B50774C00CC}">
      <dgm:prSet/>
      <dgm:spPr/>
      <dgm:t>
        <a:bodyPr/>
        <a:lstStyle/>
        <a:p>
          <a:endParaRPr lang="ru-RU" sz="1600"/>
        </a:p>
      </dgm:t>
    </dgm:pt>
    <dgm:pt modelId="{FC5D7CE7-C940-4B07-909B-E53401DD219C}">
      <dgm:prSet phldrT="[Текст]" custT="1"/>
      <dgm:spPr/>
      <dgm:t>
        <a:bodyPr/>
        <a:lstStyle/>
        <a:p>
          <a:r>
            <a:rPr lang="ru-RU" sz="1600" b="1" i="1" dirty="0" smtClean="0"/>
            <a:t>какое из высказываний наиболее точно передает основную мысль текста</a:t>
          </a:r>
          <a:endParaRPr lang="ru-RU" sz="1600" b="1" i="1" dirty="0"/>
        </a:p>
      </dgm:t>
    </dgm:pt>
    <dgm:pt modelId="{FB864475-8C2E-4647-89BE-884E5A99986F}" type="parTrans" cxnId="{29633431-C3F6-468E-9A31-FF73DD5B940E}">
      <dgm:prSet/>
      <dgm:spPr/>
      <dgm:t>
        <a:bodyPr/>
        <a:lstStyle/>
        <a:p>
          <a:endParaRPr lang="ru-RU" sz="1600"/>
        </a:p>
      </dgm:t>
    </dgm:pt>
    <dgm:pt modelId="{99522096-387B-41DD-BAB2-95A1F4F1B410}" type="sibTrans" cxnId="{29633431-C3F6-468E-9A31-FF73DD5B940E}">
      <dgm:prSet/>
      <dgm:spPr/>
      <dgm:t>
        <a:bodyPr/>
        <a:lstStyle/>
        <a:p>
          <a:endParaRPr lang="ru-RU" sz="1600"/>
        </a:p>
      </dgm:t>
    </dgm:pt>
    <dgm:pt modelId="{9C007EA7-79BA-4158-AF3D-B7CC0E33AA03}">
      <dgm:prSet phldrT="[Текст]" custT="1"/>
      <dgm:spPr/>
      <dgm:t>
        <a:bodyPr/>
        <a:lstStyle/>
        <a:p>
          <a:r>
            <a:rPr lang="ru-RU" sz="1600" b="1" i="1" dirty="0" smtClean="0"/>
            <a:t>что могло бы случиться, если бы …</a:t>
          </a:r>
          <a:endParaRPr lang="ru-RU" sz="1600" b="1" i="1" dirty="0"/>
        </a:p>
      </dgm:t>
    </dgm:pt>
    <dgm:pt modelId="{D7E781AE-CF91-4A57-A2C9-C64635D1229C}" type="parTrans" cxnId="{8E1015F3-948F-4D16-BBBB-FED533807F97}">
      <dgm:prSet/>
      <dgm:spPr/>
      <dgm:t>
        <a:bodyPr/>
        <a:lstStyle/>
        <a:p>
          <a:endParaRPr lang="ru-RU" sz="1600"/>
        </a:p>
      </dgm:t>
    </dgm:pt>
    <dgm:pt modelId="{489510D2-CAE7-4BB6-8E28-D037AAD780E3}" type="sibTrans" cxnId="{8E1015F3-948F-4D16-BBBB-FED533807F97}">
      <dgm:prSet/>
      <dgm:spPr/>
      <dgm:t>
        <a:bodyPr/>
        <a:lstStyle/>
        <a:p>
          <a:endParaRPr lang="ru-RU" sz="1600"/>
        </a:p>
      </dgm:t>
    </dgm:pt>
    <dgm:pt modelId="{847AC284-6B5F-4FAF-B22E-448AEE3106A7}">
      <dgm:prSet phldrT="[Текст]" custT="1"/>
      <dgm:spPr/>
      <dgm:t>
        <a:bodyPr/>
        <a:lstStyle/>
        <a:p>
          <a:r>
            <a:rPr lang="ru-RU" sz="1600" b="1" i="1" dirty="0" smtClean="0"/>
            <a:t>новый конец текста</a:t>
          </a:r>
          <a:endParaRPr lang="ru-RU" sz="1600" b="1" i="1" dirty="0"/>
        </a:p>
      </dgm:t>
    </dgm:pt>
    <dgm:pt modelId="{7A5109DC-24F3-4620-8198-6E0D3CAE892D}" type="parTrans" cxnId="{61400F10-B107-4A7A-935D-3FB151ECEEAC}">
      <dgm:prSet/>
      <dgm:spPr/>
      <dgm:t>
        <a:bodyPr/>
        <a:lstStyle/>
        <a:p>
          <a:endParaRPr lang="ru-RU" sz="1600"/>
        </a:p>
      </dgm:t>
    </dgm:pt>
    <dgm:pt modelId="{FFFD38CF-62F8-49A2-82AD-DFC016243BBD}" type="sibTrans" cxnId="{61400F10-B107-4A7A-935D-3FB151ECEEAC}">
      <dgm:prSet/>
      <dgm:spPr/>
      <dgm:t>
        <a:bodyPr/>
        <a:lstStyle/>
        <a:p>
          <a:endParaRPr lang="ru-RU" sz="1600"/>
        </a:p>
      </dgm:t>
    </dgm:pt>
    <dgm:pt modelId="{71871CF9-A36C-4515-B48E-1660D054E1D5}" type="pres">
      <dgm:prSet presAssocID="{B79AE55F-F149-4752-9E3F-6D605CD6C7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4EA09-00AE-4DFF-B1DA-D25B291A216E}" type="pres">
      <dgm:prSet presAssocID="{50875072-9EC3-4432-8BF4-EBAB79FD173B}" presName="composite" presStyleCnt="0"/>
      <dgm:spPr/>
    </dgm:pt>
    <dgm:pt modelId="{03695FAC-936F-467B-831E-4D1104BE5F2C}" type="pres">
      <dgm:prSet presAssocID="{50875072-9EC3-4432-8BF4-EBAB79FD17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91874-AA2D-4BB5-B4DE-4A7094037B04}" type="pres">
      <dgm:prSet presAssocID="{50875072-9EC3-4432-8BF4-EBAB79FD17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5F75A-2C42-45AD-A4D9-38A03EB5FDA9}" type="pres">
      <dgm:prSet presAssocID="{56E1D677-6353-468C-9D45-281FACB5AA43}" presName="space" presStyleCnt="0"/>
      <dgm:spPr/>
    </dgm:pt>
    <dgm:pt modelId="{F3606F3A-EE8F-4C64-985D-7B1594610407}" type="pres">
      <dgm:prSet presAssocID="{2E2753BC-4A81-4259-A544-24161BF5CDE9}" presName="composite" presStyleCnt="0"/>
      <dgm:spPr/>
    </dgm:pt>
    <dgm:pt modelId="{42027ABC-2D45-42C7-9DFA-A49A6FB34D6B}" type="pres">
      <dgm:prSet presAssocID="{2E2753BC-4A81-4259-A544-24161BF5CD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E01ED-AAAB-4E25-AA4C-4340C8A06002}" type="pres">
      <dgm:prSet presAssocID="{2E2753BC-4A81-4259-A544-24161BF5CD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EF1B8-459F-4D75-BE52-3BC79FFE384B}" type="pres">
      <dgm:prSet presAssocID="{F0582287-6D82-473D-8AA5-591BE64907D0}" presName="space" presStyleCnt="0"/>
      <dgm:spPr/>
    </dgm:pt>
    <dgm:pt modelId="{4FE145E1-623E-4A53-9BA4-8B1748D8CE06}" type="pres">
      <dgm:prSet presAssocID="{E8A2B09C-DE79-4D56-AB41-F75F9BB8B515}" presName="composite" presStyleCnt="0"/>
      <dgm:spPr/>
    </dgm:pt>
    <dgm:pt modelId="{9D470132-4AC8-4CA9-946D-E007071D3841}" type="pres">
      <dgm:prSet presAssocID="{E8A2B09C-DE79-4D56-AB41-F75F9BB8B5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4B1BE-9A98-49E4-BFA3-293DE6769F03}" type="pres">
      <dgm:prSet presAssocID="{E8A2B09C-DE79-4D56-AB41-F75F9BB8B51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00F10-B107-4A7A-935D-3FB151ECEEAC}" srcId="{E8A2B09C-DE79-4D56-AB41-F75F9BB8B515}" destId="{847AC284-6B5F-4FAF-B22E-448AEE3106A7}" srcOrd="5" destOrd="0" parTransId="{7A5109DC-24F3-4620-8198-6E0D3CAE892D}" sibTransId="{FFFD38CF-62F8-49A2-82AD-DFC016243BBD}"/>
    <dgm:cxn modelId="{F0569DB2-8C9C-4DF3-83A7-2497E22534B4}" type="presOf" srcId="{FC5D7CE7-C940-4B07-909B-E53401DD219C}" destId="{3B4E01ED-AAAB-4E25-AA4C-4340C8A06002}" srcOrd="0" destOrd="2" presId="urn:microsoft.com/office/officeart/2005/8/layout/hList1"/>
    <dgm:cxn modelId="{4C12840E-DFBF-4201-A079-F2E73CCC6B67}" type="presOf" srcId="{847AC284-6B5F-4FAF-B22E-448AEE3106A7}" destId="{F464B1BE-9A98-49E4-BFA3-293DE6769F03}" srcOrd="0" destOrd="5" presId="urn:microsoft.com/office/officeart/2005/8/layout/hList1"/>
    <dgm:cxn modelId="{4EB018E3-BC74-46ED-A7CF-26C8CE95A0DB}" srcId="{E8A2B09C-DE79-4D56-AB41-F75F9BB8B515}" destId="{C78356BA-B40A-481B-8AAB-FFEBCB71B044}" srcOrd="0" destOrd="0" parTransId="{D4F92248-F67D-4F39-A4E1-00A695A2DA5C}" sibTransId="{2839C997-922C-4BF2-9E24-4ECD678D3DB0}"/>
    <dgm:cxn modelId="{75140684-035D-4103-BFC9-7FCB4CAA6E35}" type="presOf" srcId="{B79AE55F-F149-4752-9E3F-6D605CD6C7C0}" destId="{71871CF9-A36C-4515-B48E-1660D054E1D5}" srcOrd="0" destOrd="0" presId="urn:microsoft.com/office/officeart/2005/8/layout/hList1"/>
    <dgm:cxn modelId="{3697FA75-33DB-4CCA-A1E5-876118409163}" type="presOf" srcId="{02A7377B-A509-40F4-AEE5-B222D6DF0BAB}" destId="{F464B1BE-9A98-49E4-BFA3-293DE6769F03}" srcOrd="0" destOrd="1" presId="urn:microsoft.com/office/officeart/2005/8/layout/hList1"/>
    <dgm:cxn modelId="{CB30FC3B-C2F4-4907-BC6A-98867B9B0133}" type="presOf" srcId="{18621AA8-6CC6-452B-95B8-C031EF661B6E}" destId="{95B91874-AA2D-4BB5-B4DE-4A7094037B04}" srcOrd="0" destOrd="2" presId="urn:microsoft.com/office/officeart/2005/8/layout/hList1"/>
    <dgm:cxn modelId="{FC988359-DC24-4301-9D52-6E1476CC0332}" type="presOf" srcId="{2E2753BC-4A81-4259-A544-24161BF5CDE9}" destId="{42027ABC-2D45-42C7-9DFA-A49A6FB34D6B}" srcOrd="0" destOrd="0" presId="urn:microsoft.com/office/officeart/2005/8/layout/hList1"/>
    <dgm:cxn modelId="{5E81C880-284E-442A-8971-442540228606}" srcId="{B79AE55F-F149-4752-9E3F-6D605CD6C7C0}" destId="{E8A2B09C-DE79-4D56-AB41-F75F9BB8B515}" srcOrd="2" destOrd="0" parTransId="{98AFA4AA-49C6-4AA9-ACD7-C1C40DFB1240}" sibTransId="{801D1A4C-968D-45DB-8E01-971E4B5E1C2F}"/>
    <dgm:cxn modelId="{64BCE99E-B069-4443-9CD5-B8B76CAC4099}" type="presOf" srcId="{E8A2B09C-DE79-4D56-AB41-F75F9BB8B515}" destId="{9D470132-4AC8-4CA9-946D-E007071D3841}" srcOrd="0" destOrd="0" presId="urn:microsoft.com/office/officeart/2005/8/layout/hList1"/>
    <dgm:cxn modelId="{56809B72-576A-443F-ADCA-5CD59E22C40A}" srcId="{E8A2B09C-DE79-4D56-AB41-F75F9BB8B515}" destId="{02A7377B-A509-40F4-AEE5-B222D6DF0BAB}" srcOrd="1" destOrd="0" parTransId="{B2FA9078-8FA1-439D-B2A3-7CC0C69D7BB8}" sibTransId="{D33F1D7C-074F-4D08-A6FE-34C77C6D3144}"/>
    <dgm:cxn modelId="{29633431-C3F6-468E-9A31-FF73DD5B940E}" srcId="{2E2753BC-4A81-4259-A544-24161BF5CDE9}" destId="{FC5D7CE7-C940-4B07-909B-E53401DD219C}" srcOrd="2" destOrd="0" parTransId="{FB864475-8C2E-4647-89BE-884E5A99986F}" sibTransId="{99522096-387B-41DD-BAB2-95A1F4F1B410}"/>
    <dgm:cxn modelId="{89EA3E01-6AEE-4FAF-882B-A8F745A5A14E}" type="presOf" srcId="{C579E3CD-8E6F-4903-BA7D-02401551C376}" destId="{F464B1BE-9A98-49E4-BFA3-293DE6769F03}" srcOrd="0" destOrd="3" presId="urn:microsoft.com/office/officeart/2005/8/layout/hList1"/>
    <dgm:cxn modelId="{D09621B0-F70A-42D2-BE72-8768A6DA4739}" srcId="{2E2753BC-4A81-4259-A544-24161BF5CDE9}" destId="{FF39ACA3-459A-43B2-953C-0DD4B33E12A6}" srcOrd="1" destOrd="0" parTransId="{4AB972BC-E09A-49EB-B187-156FE565F840}" sibTransId="{68F7E209-1DB6-4079-A194-8E364496EC8C}"/>
    <dgm:cxn modelId="{0DFE9DBB-F828-4BB2-8CA7-758A966D67DB}" srcId="{2E2753BC-4A81-4259-A544-24161BF5CDE9}" destId="{7847E9C2-3406-4070-A86D-8CB7E95CD54A}" srcOrd="0" destOrd="0" parTransId="{DF369A80-A6BF-4C0E-9815-8F63BF977D25}" sibTransId="{66340B6B-E6B1-4348-9280-A916AE3609D2}"/>
    <dgm:cxn modelId="{8E1015F3-948F-4D16-BBBB-FED533807F97}" srcId="{E8A2B09C-DE79-4D56-AB41-F75F9BB8B515}" destId="{9C007EA7-79BA-4158-AF3D-B7CC0E33AA03}" srcOrd="4" destOrd="0" parTransId="{D7E781AE-CF91-4A57-A2C9-C64635D1229C}" sibTransId="{489510D2-CAE7-4BB6-8E28-D037AAD780E3}"/>
    <dgm:cxn modelId="{23870938-CB72-4CF8-9D7B-A4CC4FE13985}" type="presOf" srcId="{DE12A46B-D58F-40F1-B3C5-A47916EBEEFD}" destId="{95B91874-AA2D-4BB5-B4DE-4A7094037B04}" srcOrd="0" destOrd="0" presId="urn:microsoft.com/office/officeart/2005/8/layout/hList1"/>
    <dgm:cxn modelId="{871E729E-CA01-49A6-A10D-A9946C3D8EDB}" type="presOf" srcId="{9C007EA7-79BA-4158-AF3D-B7CC0E33AA03}" destId="{F464B1BE-9A98-49E4-BFA3-293DE6769F03}" srcOrd="0" destOrd="4" presId="urn:microsoft.com/office/officeart/2005/8/layout/hList1"/>
    <dgm:cxn modelId="{E244700A-3AB2-43CB-9FF3-D79A0C78DAD1}" type="presOf" srcId="{FF39ACA3-459A-43B2-953C-0DD4B33E12A6}" destId="{3B4E01ED-AAAB-4E25-AA4C-4340C8A06002}" srcOrd="0" destOrd="1" presId="urn:microsoft.com/office/officeart/2005/8/layout/hList1"/>
    <dgm:cxn modelId="{03B1FA21-F2C0-4419-B80E-230C02CBBC16}" srcId="{E8A2B09C-DE79-4D56-AB41-F75F9BB8B515}" destId="{8EAF0064-8C0E-4057-87A8-E761CE188129}" srcOrd="2" destOrd="0" parTransId="{7FDF4465-28F7-4BB4-B489-DA0B608461E9}" sibTransId="{EFC65BC8-8E7B-4A7E-8781-993535032B2C}"/>
    <dgm:cxn modelId="{DBEEC8F3-7688-43B2-A3FD-BD1658F22D14}" type="presOf" srcId="{50875072-9EC3-4432-8BF4-EBAB79FD173B}" destId="{03695FAC-936F-467B-831E-4D1104BE5F2C}" srcOrd="0" destOrd="0" presId="urn:microsoft.com/office/officeart/2005/8/layout/hList1"/>
    <dgm:cxn modelId="{BA06AAA4-4834-4367-A816-15BCB00F3675}" srcId="{B79AE55F-F149-4752-9E3F-6D605CD6C7C0}" destId="{2E2753BC-4A81-4259-A544-24161BF5CDE9}" srcOrd="1" destOrd="0" parTransId="{8A79E9C8-17B5-4923-80C6-2AE2B911CC21}" sibTransId="{F0582287-6D82-473D-8AA5-591BE64907D0}"/>
    <dgm:cxn modelId="{7980183A-FE68-4E80-8453-CF7CB2F619D7}" type="presOf" srcId="{7847E9C2-3406-4070-A86D-8CB7E95CD54A}" destId="{3B4E01ED-AAAB-4E25-AA4C-4340C8A06002}" srcOrd="0" destOrd="0" presId="urn:microsoft.com/office/officeart/2005/8/layout/hList1"/>
    <dgm:cxn modelId="{60CAE570-B631-4A34-B5EA-9058ED275245}" srcId="{B79AE55F-F149-4752-9E3F-6D605CD6C7C0}" destId="{50875072-9EC3-4432-8BF4-EBAB79FD173B}" srcOrd="0" destOrd="0" parTransId="{CCC7B587-E4B5-4483-8ACF-F25CE6496CA6}" sibTransId="{56E1D677-6353-468C-9D45-281FACB5AA43}"/>
    <dgm:cxn modelId="{3E626C07-8077-472E-B609-BA7775B8E8E1}" type="presOf" srcId="{C78356BA-B40A-481B-8AAB-FFEBCB71B044}" destId="{F464B1BE-9A98-49E4-BFA3-293DE6769F03}" srcOrd="0" destOrd="0" presId="urn:microsoft.com/office/officeart/2005/8/layout/hList1"/>
    <dgm:cxn modelId="{5FDB66E8-D7B4-45C6-8C2F-8BAAD16DE191}" srcId="{50875072-9EC3-4432-8BF4-EBAB79FD173B}" destId="{18621AA8-6CC6-452B-95B8-C031EF661B6E}" srcOrd="2" destOrd="0" parTransId="{E37BA654-C924-4B22-9785-6B7DC12514EB}" sibTransId="{291C50ED-CE74-4A2B-B96F-99EF3196DCA6}"/>
    <dgm:cxn modelId="{59FAE0BE-5C4C-45FE-96F3-1D48F8EAAB92}" srcId="{50875072-9EC3-4432-8BF4-EBAB79FD173B}" destId="{55904974-73C7-4A9D-9F6F-72EC0FDD71A1}" srcOrd="1" destOrd="0" parTransId="{79FC3B22-8CE2-4B7C-8219-237AA0C15F22}" sibTransId="{EED06CA4-6FC0-415C-A211-C5BF4355A50C}"/>
    <dgm:cxn modelId="{CD42A89D-7588-40CF-9E0B-EB6410214940}" type="presOf" srcId="{55904974-73C7-4A9D-9F6F-72EC0FDD71A1}" destId="{95B91874-AA2D-4BB5-B4DE-4A7094037B04}" srcOrd="0" destOrd="1" presId="urn:microsoft.com/office/officeart/2005/8/layout/hList1"/>
    <dgm:cxn modelId="{92EB7505-9B35-4378-89C4-D166A7E2F928}" type="presOf" srcId="{8EAF0064-8C0E-4057-87A8-E761CE188129}" destId="{F464B1BE-9A98-49E4-BFA3-293DE6769F03}" srcOrd="0" destOrd="2" presId="urn:microsoft.com/office/officeart/2005/8/layout/hList1"/>
    <dgm:cxn modelId="{92651FA4-4C64-4A8D-B7F4-DF0EEAC02246}" srcId="{50875072-9EC3-4432-8BF4-EBAB79FD173B}" destId="{DE12A46B-D58F-40F1-B3C5-A47916EBEEFD}" srcOrd="0" destOrd="0" parTransId="{6EE2A392-5957-4549-A574-898B4CF9AC59}" sibTransId="{F7BB06AB-B0BF-495A-8541-3AB4355D547D}"/>
    <dgm:cxn modelId="{A1FA89F1-B804-469E-93A6-7B50774C00CC}" srcId="{E8A2B09C-DE79-4D56-AB41-F75F9BB8B515}" destId="{C579E3CD-8E6F-4903-BA7D-02401551C376}" srcOrd="3" destOrd="0" parTransId="{AB62959A-091B-45B2-8126-334B8A8854F0}" sibTransId="{1CF20DB5-1F4F-4D25-8F8E-D6EB83A16552}"/>
    <dgm:cxn modelId="{46C3DBB0-699A-45A7-84A5-604D38111F3E}" type="presParOf" srcId="{71871CF9-A36C-4515-B48E-1660D054E1D5}" destId="{5BF4EA09-00AE-4DFF-B1DA-D25B291A216E}" srcOrd="0" destOrd="0" presId="urn:microsoft.com/office/officeart/2005/8/layout/hList1"/>
    <dgm:cxn modelId="{AFC6BE29-FB21-44E6-969D-45D1FEB86FF7}" type="presParOf" srcId="{5BF4EA09-00AE-4DFF-B1DA-D25B291A216E}" destId="{03695FAC-936F-467B-831E-4D1104BE5F2C}" srcOrd="0" destOrd="0" presId="urn:microsoft.com/office/officeart/2005/8/layout/hList1"/>
    <dgm:cxn modelId="{675A7113-BBAB-41E8-BE09-E82BA55C55E8}" type="presParOf" srcId="{5BF4EA09-00AE-4DFF-B1DA-D25B291A216E}" destId="{95B91874-AA2D-4BB5-B4DE-4A7094037B04}" srcOrd="1" destOrd="0" presId="urn:microsoft.com/office/officeart/2005/8/layout/hList1"/>
    <dgm:cxn modelId="{0219FBB6-6740-41CE-8425-4A2868FA869D}" type="presParOf" srcId="{71871CF9-A36C-4515-B48E-1660D054E1D5}" destId="{5F55F75A-2C42-45AD-A4D9-38A03EB5FDA9}" srcOrd="1" destOrd="0" presId="urn:microsoft.com/office/officeart/2005/8/layout/hList1"/>
    <dgm:cxn modelId="{645A25E1-56D7-42C7-95FB-9D271B106A27}" type="presParOf" srcId="{71871CF9-A36C-4515-B48E-1660D054E1D5}" destId="{F3606F3A-EE8F-4C64-985D-7B1594610407}" srcOrd="2" destOrd="0" presId="urn:microsoft.com/office/officeart/2005/8/layout/hList1"/>
    <dgm:cxn modelId="{3D5E8B72-6559-466C-BC66-313BA0997BB7}" type="presParOf" srcId="{F3606F3A-EE8F-4C64-985D-7B1594610407}" destId="{42027ABC-2D45-42C7-9DFA-A49A6FB34D6B}" srcOrd="0" destOrd="0" presId="urn:microsoft.com/office/officeart/2005/8/layout/hList1"/>
    <dgm:cxn modelId="{47E470A8-4A69-435A-81FA-5B741686D826}" type="presParOf" srcId="{F3606F3A-EE8F-4C64-985D-7B1594610407}" destId="{3B4E01ED-AAAB-4E25-AA4C-4340C8A06002}" srcOrd="1" destOrd="0" presId="urn:microsoft.com/office/officeart/2005/8/layout/hList1"/>
    <dgm:cxn modelId="{E610857E-B750-42CB-B159-F74FD90F54CA}" type="presParOf" srcId="{71871CF9-A36C-4515-B48E-1660D054E1D5}" destId="{14EEF1B8-459F-4D75-BE52-3BC79FFE384B}" srcOrd="3" destOrd="0" presId="urn:microsoft.com/office/officeart/2005/8/layout/hList1"/>
    <dgm:cxn modelId="{F18A5C88-11C0-4408-97EA-3CB806E77281}" type="presParOf" srcId="{71871CF9-A36C-4515-B48E-1660D054E1D5}" destId="{4FE145E1-623E-4A53-9BA4-8B1748D8CE06}" srcOrd="4" destOrd="0" presId="urn:microsoft.com/office/officeart/2005/8/layout/hList1"/>
    <dgm:cxn modelId="{A9F764AB-406A-44D7-940A-24C3F1C8AF94}" type="presParOf" srcId="{4FE145E1-623E-4A53-9BA4-8B1748D8CE06}" destId="{9D470132-4AC8-4CA9-946D-E007071D3841}" srcOrd="0" destOrd="0" presId="urn:microsoft.com/office/officeart/2005/8/layout/hList1"/>
    <dgm:cxn modelId="{D62C8D83-5CAE-48FD-96CD-DA201D474C6C}" type="presParOf" srcId="{4FE145E1-623E-4A53-9BA4-8B1748D8CE06}" destId="{F464B1BE-9A98-49E4-BFA3-293DE6769F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9B4009-9E22-403E-9958-AB4419E1C983}">
      <dsp:nvSpPr>
        <dsp:cNvPr id="0" name=""/>
        <dsp:cNvSpPr/>
      </dsp:nvSpPr>
      <dsp:spPr>
        <a:xfrm>
          <a:off x="0" y="3567739"/>
          <a:ext cx="8286808" cy="780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Метапредметные результаты освоения основных образовательных программ НОО и ООО</a:t>
          </a:r>
          <a:endParaRPr lang="ru-RU" sz="2400" b="1" i="1" kern="1200" dirty="0"/>
        </a:p>
      </dsp:txBody>
      <dsp:txXfrm>
        <a:off x="0" y="3567739"/>
        <a:ext cx="8286808" cy="780534"/>
      </dsp:txXfrm>
    </dsp:sp>
    <dsp:sp modelId="{F7158007-DBED-43E0-9F94-5959DA70C20D}">
      <dsp:nvSpPr>
        <dsp:cNvPr id="0" name=""/>
        <dsp:cNvSpPr/>
      </dsp:nvSpPr>
      <dsp:spPr>
        <a:xfrm rot="10800000">
          <a:off x="0" y="2378985"/>
          <a:ext cx="8286808" cy="120046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Умения </a:t>
          </a:r>
          <a:r>
            <a:rPr lang="ru-RU" sz="2400" b="1" i="1" kern="1200" dirty="0" smtClean="0">
              <a:solidFill>
                <a:srgbClr val="C00000"/>
              </a:solidFill>
            </a:rPr>
            <a:t>смыслового чтения </a:t>
          </a:r>
          <a:r>
            <a:rPr lang="ru-RU" sz="2400" b="1" i="1" kern="1200" dirty="0" smtClean="0"/>
            <a:t>и </a:t>
          </a:r>
          <a:r>
            <a:rPr lang="ru-RU" sz="2400" b="1" i="1" kern="1200" dirty="0" smtClean="0">
              <a:solidFill>
                <a:srgbClr val="C00000"/>
              </a:solidFill>
            </a:rPr>
            <a:t>умения работать с информацией</a:t>
          </a:r>
          <a:endParaRPr lang="ru-RU" sz="2400" b="1" i="1" kern="1200" dirty="0">
            <a:solidFill>
              <a:srgbClr val="C00000"/>
            </a:solidFill>
          </a:endParaRPr>
        </a:p>
      </dsp:txBody>
      <dsp:txXfrm rot="10800000">
        <a:off x="0" y="2378985"/>
        <a:ext cx="8286808" cy="1200461"/>
      </dsp:txXfrm>
    </dsp:sp>
    <dsp:sp modelId="{CF8F0315-29E1-4110-A973-1B02C0709ABF}">
      <dsp:nvSpPr>
        <dsp:cNvPr id="0" name=""/>
        <dsp:cNvSpPr/>
      </dsp:nvSpPr>
      <dsp:spPr>
        <a:xfrm rot="10800000">
          <a:off x="0" y="1190232"/>
          <a:ext cx="8286808" cy="120046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Требования к анализу, систематизации и скорости переработки информации</a:t>
          </a:r>
          <a:endParaRPr lang="ru-RU" sz="2400" b="1" i="1" kern="1200" dirty="0"/>
        </a:p>
      </dsp:txBody>
      <dsp:txXfrm rot="10800000">
        <a:off x="0" y="1190232"/>
        <a:ext cx="8286808" cy="1200461"/>
      </dsp:txXfrm>
    </dsp:sp>
    <dsp:sp modelId="{A620F2D5-D636-41E7-9628-A5903465D444}">
      <dsp:nvSpPr>
        <dsp:cNvPr id="0" name=""/>
        <dsp:cNvSpPr/>
      </dsp:nvSpPr>
      <dsp:spPr>
        <a:xfrm rot="10800000">
          <a:off x="0" y="1478"/>
          <a:ext cx="8286808" cy="1200461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Глобальная информатизация современного общества</a:t>
          </a:r>
          <a:endParaRPr lang="ru-RU" sz="2400" b="1" i="1" kern="1200" dirty="0"/>
        </a:p>
      </dsp:txBody>
      <dsp:txXfrm rot="10800000">
        <a:off x="0" y="1478"/>
        <a:ext cx="8286808" cy="120046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0DCE1-B792-4575-B2BE-45FC48058CD2}">
      <dsp:nvSpPr>
        <dsp:cNvPr id="0" name=""/>
        <dsp:cNvSpPr/>
      </dsp:nvSpPr>
      <dsp:spPr>
        <a:xfrm>
          <a:off x="40" y="131032"/>
          <a:ext cx="3905684" cy="6488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Однотекстовые проблемные задания</a:t>
          </a:r>
          <a:endParaRPr lang="ru-RU" sz="1800" b="1" kern="1200" dirty="0"/>
        </a:p>
      </dsp:txBody>
      <dsp:txXfrm>
        <a:off x="40" y="131032"/>
        <a:ext cx="3905684" cy="648884"/>
      </dsp:txXfrm>
    </dsp:sp>
    <dsp:sp modelId="{A34B5E56-E297-485E-8E56-BD764469277B}">
      <dsp:nvSpPr>
        <dsp:cNvPr id="0" name=""/>
        <dsp:cNvSpPr/>
      </dsp:nvSpPr>
      <dsp:spPr>
        <a:xfrm>
          <a:off x="40" y="779917"/>
          <a:ext cx="3905684" cy="44468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 тексту, в котором пропущена какая-либо композиционная часть, дать как можно больше вариантов этой части;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скажите, о чем может быть текст, в котором пропущены все тематические слова; дайте как можно больше вариантов, каждый раз вставляя пропущенные слова;</a:t>
          </a:r>
          <a:endParaRPr lang="ru-RU" sz="1800" b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составьте несколько текстов из перемешанных частей текста, каждый раз располагая эти части по-новому;</a:t>
          </a:r>
          <a:endParaRPr lang="ru-RU" sz="1800" b="1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найдите выход из ситуации (на базе рассказов-головоломок).</a:t>
          </a:r>
          <a:endParaRPr lang="ru-RU" sz="1800" b="1" kern="1200" dirty="0"/>
        </a:p>
      </dsp:txBody>
      <dsp:txXfrm>
        <a:off x="40" y="779917"/>
        <a:ext cx="3905684" cy="4446899"/>
      </dsp:txXfrm>
    </dsp:sp>
    <dsp:sp modelId="{AAFF299A-BDE8-4AE9-9051-04BC9EAD021C}">
      <dsp:nvSpPr>
        <dsp:cNvPr id="0" name=""/>
        <dsp:cNvSpPr/>
      </dsp:nvSpPr>
      <dsp:spPr>
        <a:xfrm>
          <a:off x="4452520" y="131032"/>
          <a:ext cx="3905684" cy="6488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Многотекстовые проблемные задания</a:t>
          </a:r>
          <a:endParaRPr lang="ru-RU" sz="1800" b="1" kern="1200" dirty="0"/>
        </a:p>
      </dsp:txBody>
      <dsp:txXfrm>
        <a:off x="4452520" y="131032"/>
        <a:ext cx="3905684" cy="648884"/>
      </dsp:txXfrm>
    </dsp:sp>
    <dsp:sp modelId="{C232389E-9805-4A00-9DD3-C82FCEAC0097}">
      <dsp:nvSpPr>
        <dsp:cNvPr id="0" name=""/>
        <dsp:cNvSpPr/>
      </dsp:nvSpPr>
      <dsp:spPr>
        <a:xfrm>
          <a:off x="4452520" y="779917"/>
          <a:ext cx="3905684" cy="44468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Прочтите тексты, выражающие разные точки зрения по одному вопросу; какую еще точку зрения можно высказать?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Соедините два текста, выражающих разные точки зрения, в один, как будто его писал один автор.</a:t>
          </a:r>
          <a:endParaRPr lang="ru-RU" sz="1800" b="1" kern="1200" dirty="0"/>
        </a:p>
      </dsp:txBody>
      <dsp:txXfrm>
        <a:off x="4452520" y="779917"/>
        <a:ext cx="3905684" cy="44468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ECCD8-4564-4C3F-83CB-6046468F9D2E}">
      <dsp:nvSpPr>
        <dsp:cNvPr id="0" name=""/>
        <dsp:cNvSpPr/>
      </dsp:nvSpPr>
      <dsp:spPr>
        <a:xfrm>
          <a:off x="2152117" y="4481156"/>
          <a:ext cx="4489020" cy="1233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itchFamily="34" charset="0"/>
            </a:rPr>
            <a:t>Особенности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itchFamily="34" charset="0"/>
            </a:rPr>
            <a:t>предмета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«Иностранный язык» </a:t>
          </a:r>
          <a:endParaRPr lang="ru-RU" sz="1800" b="1" kern="1200" dirty="0">
            <a:solidFill>
              <a:srgbClr val="C00000"/>
            </a:solidFill>
            <a:latin typeface="+mn-lt"/>
            <a:cs typeface="Arial" pitchFamily="34" charset="0"/>
          </a:endParaRPr>
        </a:p>
      </dsp:txBody>
      <dsp:txXfrm>
        <a:off x="2152117" y="4481156"/>
        <a:ext cx="4489020" cy="1233883"/>
      </dsp:txXfrm>
    </dsp:sp>
    <dsp:sp modelId="{C96E88ED-F9DD-4026-859C-D8747B7C4CE2}">
      <dsp:nvSpPr>
        <dsp:cNvPr id="0" name=""/>
        <dsp:cNvSpPr/>
      </dsp:nvSpPr>
      <dsp:spPr>
        <a:xfrm rot="12621315">
          <a:off x="1256579" y="4066716"/>
          <a:ext cx="1857492" cy="6706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D5A70A7-EAFB-46F8-AEBA-39D4615ACCC3}">
      <dsp:nvSpPr>
        <dsp:cNvPr id="0" name=""/>
        <dsp:cNvSpPr/>
      </dsp:nvSpPr>
      <dsp:spPr>
        <a:xfrm>
          <a:off x="8962" y="2787320"/>
          <a:ext cx="3324202" cy="1429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межпредметность: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itchFamily="34" charset="0"/>
            </a:rPr>
            <a:t>содержание речи на иностранном языке могут быть сведения из разных областей знания</a:t>
          </a:r>
          <a:endParaRPr lang="ru-RU" sz="1800" b="1" kern="1200" dirty="0">
            <a:latin typeface="+mn-lt"/>
            <a:cs typeface="Arial" pitchFamily="34" charset="0"/>
          </a:endParaRPr>
        </a:p>
      </dsp:txBody>
      <dsp:txXfrm>
        <a:off x="8962" y="2787320"/>
        <a:ext cx="3324202" cy="1429116"/>
      </dsp:txXfrm>
    </dsp:sp>
    <dsp:sp modelId="{FD78579C-EC25-46A9-A210-EE933AD2AAE8}">
      <dsp:nvSpPr>
        <dsp:cNvPr id="0" name=""/>
        <dsp:cNvSpPr/>
      </dsp:nvSpPr>
      <dsp:spPr>
        <a:xfrm rot="14476456">
          <a:off x="1388192" y="2570204"/>
          <a:ext cx="3489265" cy="6706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CACDF85-9FCA-40D6-998C-22E1348531E0}">
      <dsp:nvSpPr>
        <dsp:cNvPr id="0" name=""/>
        <dsp:cNvSpPr/>
      </dsp:nvSpPr>
      <dsp:spPr>
        <a:xfrm>
          <a:off x="151841" y="181060"/>
          <a:ext cx="4110654" cy="2212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многоуровневость: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itchFamily="34" charset="0"/>
            </a:rPr>
            <a:t>с одной стороны, необходимо овладение различными языковыми средствами, соотносящимися с аспектами языка, с другой – умениями в четырех видах речевой деятельности</a:t>
          </a:r>
          <a:endParaRPr lang="ru-RU" sz="1800" b="1" kern="1200" dirty="0">
            <a:latin typeface="+mn-lt"/>
            <a:cs typeface="Arial" pitchFamily="34" charset="0"/>
          </a:endParaRPr>
        </a:p>
      </dsp:txBody>
      <dsp:txXfrm>
        <a:off x="151841" y="181060"/>
        <a:ext cx="4110654" cy="2212116"/>
      </dsp:txXfrm>
    </dsp:sp>
    <dsp:sp modelId="{ACB00359-5335-4AB4-B80B-2C2CA0C8610C}">
      <dsp:nvSpPr>
        <dsp:cNvPr id="0" name=""/>
        <dsp:cNvSpPr/>
      </dsp:nvSpPr>
      <dsp:spPr>
        <a:xfrm rot="17986590">
          <a:off x="3261612" y="2503810"/>
          <a:ext cx="3524549" cy="6706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C16D9E6-5847-457B-A92A-E55639F2BE86}">
      <dsp:nvSpPr>
        <dsp:cNvPr id="0" name=""/>
        <dsp:cNvSpPr/>
      </dsp:nvSpPr>
      <dsp:spPr>
        <a:xfrm>
          <a:off x="4572031" y="142871"/>
          <a:ext cx="4051055" cy="2217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метапредметность: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itchFamily="34" charset="0"/>
            </a:rPr>
            <a:t> формирование важнейших универсальных учебных умений, обеспечивающих эффективную работу с информацией, представленной в разных форматах.</a:t>
          </a:r>
          <a:endParaRPr lang="ru-RU" sz="1800" b="1" kern="1200" dirty="0">
            <a:latin typeface="+mn-lt"/>
            <a:cs typeface="Arial" pitchFamily="34" charset="0"/>
          </a:endParaRPr>
        </a:p>
      </dsp:txBody>
      <dsp:txXfrm>
        <a:off x="4572031" y="142871"/>
        <a:ext cx="4051055" cy="2217052"/>
      </dsp:txXfrm>
    </dsp:sp>
    <dsp:sp modelId="{F166976A-1FC6-46E2-B97F-D8A53F0264D7}">
      <dsp:nvSpPr>
        <dsp:cNvPr id="0" name=""/>
        <dsp:cNvSpPr/>
      </dsp:nvSpPr>
      <dsp:spPr>
        <a:xfrm rot="19649366">
          <a:off x="6070879" y="4332659"/>
          <a:ext cx="1682134" cy="670652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E16F236-68D8-4AEE-994C-1D0FEBC53145}">
      <dsp:nvSpPr>
        <dsp:cNvPr id="0" name=""/>
        <dsp:cNvSpPr/>
      </dsp:nvSpPr>
      <dsp:spPr>
        <a:xfrm>
          <a:off x="4857779" y="2644433"/>
          <a:ext cx="3857617" cy="1860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cs typeface="Arial" pitchFamily="34" charset="0"/>
            </a:rPr>
            <a:t>полифункциональность: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itchFamily="34" charset="0"/>
            </a:rPr>
            <a:t>выступает как цель обучения и как средство межличностного и межкультурного общения, как средство приобретения сведений в других областях знания</a:t>
          </a:r>
          <a:endParaRPr lang="ru-RU" sz="1800" b="1" kern="1200" dirty="0">
            <a:latin typeface="+mn-lt"/>
            <a:cs typeface="Arial" pitchFamily="34" charset="0"/>
          </a:endParaRPr>
        </a:p>
      </dsp:txBody>
      <dsp:txXfrm>
        <a:off x="4857779" y="2644433"/>
        <a:ext cx="3857617" cy="18609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B31B6-B413-473B-B048-C1219674E416}">
      <dsp:nvSpPr>
        <dsp:cNvPr id="0" name=""/>
        <dsp:cNvSpPr/>
      </dsp:nvSpPr>
      <dsp:spPr>
        <a:xfrm>
          <a:off x="617219" y="0"/>
          <a:ext cx="6995160" cy="41862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1CDDB-FA53-445C-91AF-79A9B59D4AA7}">
      <dsp:nvSpPr>
        <dsp:cNvPr id="0" name=""/>
        <dsp:cNvSpPr/>
      </dsp:nvSpPr>
      <dsp:spPr>
        <a:xfrm>
          <a:off x="2812" y="1255876"/>
          <a:ext cx="1827549" cy="1674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чтение</a:t>
          </a:r>
          <a:endParaRPr lang="ru-RU" sz="2800" b="1" kern="1200" dirty="0"/>
        </a:p>
      </dsp:txBody>
      <dsp:txXfrm>
        <a:off x="2812" y="1255876"/>
        <a:ext cx="1827549" cy="1674501"/>
      </dsp:txXfrm>
    </dsp:sp>
    <dsp:sp modelId="{A61D6B22-7BE5-4AFD-9FE1-3B3201519EAE}">
      <dsp:nvSpPr>
        <dsp:cNvPr id="0" name=""/>
        <dsp:cNvSpPr/>
      </dsp:nvSpPr>
      <dsp:spPr>
        <a:xfrm>
          <a:off x="2134954" y="1255876"/>
          <a:ext cx="1827549" cy="1674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письмо</a:t>
          </a:r>
          <a:endParaRPr lang="ru-RU" sz="2800" b="1" kern="1200" dirty="0"/>
        </a:p>
      </dsp:txBody>
      <dsp:txXfrm>
        <a:off x="2134954" y="1255876"/>
        <a:ext cx="1827549" cy="1674501"/>
      </dsp:txXfrm>
    </dsp:sp>
    <dsp:sp modelId="{69F49B12-EED6-4C6B-B894-2F37861133A8}">
      <dsp:nvSpPr>
        <dsp:cNvPr id="0" name=""/>
        <dsp:cNvSpPr/>
      </dsp:nvSpPr>
      <dsp:spPr>
        <a:xfrm>
          <a:off x="4267095" y="1255876"/>
          <a:ext cx="1827549" cy="1674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Моноло-гическая</a:t>
          </a:r>
          <a:r>
            <a:rPr lang="ru-RU" sz="2800" b="1" kern="1200" dirty="0" smtClean="0"/>
            <a:t> речь</a:t>
          </a:r>
          <a:endParaRPr lang="ru-RU" sz="2800" b="1" kern="1200" dirty="0"/>
        </a:p>
      </dsp:txBody>
      <dsp:txXfrm>
        <a:off x="4267095" y="1255876"/>
        <a:ext cx="1827549" cy="1674501"/>
      </dsp:txXfrm>
    </dsp:sp>
    <dsp:sp modelId="{045ACDD9-C02E-4F21-8452-03D2D7559518}">
      <dsp:nvSpPr>
        <dsp:cNvPr id="0" name=""/>
        <dsp:cNvSpPr/>
      </dsp:nvSpPr>
      <dsp:spPr>
        <a:xfrm>
          <a:off x="6402050" y="1285883"/>
          <a:ext cx="1827549" cy="16745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Диалоги-ческая</a:t>
          </a:r>
          <a:r>
            <a:rPr lang="ru-RU" sz="2800" b="1" kern="1200" dirty="0" smtClean="0"/>
            <a:t> речь</a:t>
          </a:r>
          <a:endParaRPr lang="ru-RU" sz="2800" b="1" kern="1200" dirty="0"/>
        </a:p>
      </dsp:txBody>
      <dsp:txXfrm>
        <a:off x="6402050" y="1285883"/>
        <a:ext cx="1827549" cy="16745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1D9FE0-5A51-41D6-B7A9-BEA12851F2A6}">
      <dsp:nvSpPr>
        <dsp:cNvPr id="0" name=""/>
        <dsp:cNvSpPr/>
      </dsp:nvSpPr>
      <dsp:spPr>
        <a:xfrm>
          <a:off x="0" y="0"/>
          <a:ext cx="8229600" cy="1601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Сплошные тексты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рассказ,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отрывок из художественного произведения,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отрывок из статьи научно-популярного характера,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интервью, личное письмо, репортаж, инструкция, стихотворение </a:t>
          </a:r>
          <a:endParaRPr lang="ru-RU" sz="1600" kern="1200" dirty="0"/>
        </a:p>
      </dsp:txBody>
      <dsp:txXfrm>
        <a:off x="1806109" y="0"/>
        <a:ext cx="6423490" cy="1601892"/>
      </dsp:txXfrm>
    </dsp:sp>
    <dsp:sp modelId="{AFE47F1B-B08D-43C1-A5E8-0204DBAD07CA}">
      <dsp:nvSpPr>
        <dsp:cNvPr id="0" name=""/>
        <dsp:cNvSpPr/>
      </dsp:nvSpPr>
      <dsp:spPr>
        <a:xfrm>
          <a:off x="160189" y="160189"/>
          <a:ext cx="1645920" cy="12815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-20000" contrast="40000"/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7D209-01BB-419C-848B-A3FF39DFCCC2}">
      <dsp:nvSpPr>
        <dsp:cNvPr id="0" name=""/>
        <dsp:cNvSpPr/>
      </dsp:nvSpPr>
      <dsp:spPr>
        <a:xfrm>
          <a:off x="0" y="1762081"/>
          <a:ext cx="8229600" cy="1601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Несплошные тексты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карта,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таблица,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расписание,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диаграмма</a:t>
          </a:r>
          <a:endParaRPr lang="ru-RU" sz="1800" kern="1200" dirty="0"/>
        </a:p>
      </dsp:txBody>
      <dsp:txXfrm>
        <a:off x="1806109" y="1762081"/>
        <a:ext cx="6423490" cy="1601892"/>
      </dsp:txXfrm>
    </dsp:sp>
    <dsp:sp modelId="{AA514B64-F668-412B-91A0-AAA0D5F5A3AF}">
      <dsp:nvSpPr>
        <dsp:cNvPr id="0" name=""/>
        <dsp:cNvSpPr/>
      </dsp:nvSpPr>
      <dsp:spPr>
        <a:xfrm>
          <a:off x="160189" y="1922270"/>
          <a:ext cx="1645920" cy="12815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lum bright="-20000" contrast="40000"/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31CEE-0A72-4109-B998-78C039FBEE7B}">
      <dsp:nvSpPr>
        <dsp:cNvPr id="0" name=""/>
        <dsp:cNvSpPr/>
      </dsp:nvSpPr>
      <dsp:spPr>
        <a:xfrm>
          <a:off x="0" y="3524162"/>
          <a:ext cx="8229600" cy="1601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Составные тексты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806109" y="3524162"/>
        <a:ext cx="6423490" cy="1601892"/>
      </dsp:txXfrm>
    </dsp:sp>
    <dsp:sp modelId="{B365A69E-4C82-421B-B55E-DBDC46943464}">
      <dsp:nvSpPr>
        <dsp:cNvPr id="0" name=""/>
        <dsp:cNvSpPr/>
      </dsp:nvSpPr>
      <dsp:spPr>
        <a:xfrm>
          <a:off x="160189" y="3684352"/>
          <a:ext cx="1645920" cy="12815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lum bright="-20000" contrast="40000"/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D9FF7-A5EC-48F4-9032-8042B2DDA151}">
      <dsp:nvSpPr>
        <dsp:cNvPr id="0" name=""/>
        <dsp:cNvSpPr/>
      </dsp:nvSpPr>
      <dsp:spPr>
        <a:xfrm>
          <a:off x="0" y="39266"/>
          <a:ext cx="2772860" cy="1245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Текст должен</a:t>
          </a:r>
          <a:endParaRPr lang="ru-RU" sz="3200" b="1" kern="1200" dirty="0"/>
        </a:p>
      </dsp:txBody>
      <dsp:txXfrm>
        <a:off x="0" y="39266"/>
        <a:ext cx="2772860" cy="1245926"/>
      </dsp:txXfrm>
    </dsp:sp>
    <dsp:sp modelId="{B0D7EB1A-3863-41E4-B14D-AA2024FCCA0E}">
      <dsp:nvSpPr>
        <dsp:cNvPr id="0" name=""/>
        <dsp:cNvSpPr/>
      </dsp:nvSpPr>
      <dsp:spPr>
        <a:xfrm rot="21480970">
          <a:off x="2768581" y="590501"/>
          <a:ext cx="59052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590523" y="136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/>
        </a:p>
      </dsp:txBody>
      <dsp:txXfrm rot="21480970">
        <a:off x="3049080" y="589364"/>
        <a:ext cx="29526" cy="29526"/>
      </dsp:txXfrm>
    </dsp:sp>
    <dsp:sp modelId="{460A2198-A58D-4465-86D6-1D965CBC0F5E}">
      <dsp:nvSpPr>
        <dsp:cNvPr id="0" name=""/>
        <dsp:cNvSpPr/>
      </dsp:nvSpPr>
      <dsp:spPr>
        <a:xfrm>
          <a:off x="3357591" y="93515"/>
          <a:ext cx="1587198" cy="945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быть интересен</a:t>
          </a:r>
          <a:endParaRPr lang="ru-RU" sz="1200" b="1" kern="1200" dirty="0"/>
        </a:p>
      </dsp:txBody>
      <dsp:txXfrm>
        <a:off x="3357591" y="93515"/>
        <a:ext cx="1587198" cy="945895"/>
      </dsp:txXfrm>
    </dsp:sp>
    <dsp:sp modelId="{DB4CC56A-69F2-48BF-9B90-2FE1047AC897}">
      <dsp:nvSpPr>
        <dsp:cNvPr id="0" name=""/>
        <dsp:cNvSpPr/>
      </dsp:nvSpPr>
      <dsp:spPr>
        <a:xfrm rot="1042799">
          <a:off x="2425650" y="1648527"/>
          <a:ext cx="431089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4310895" y="136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42799">
        <a:off x="4473325" y="1554380"/>
        <a:ext cx="215544" cy="215544"/>
      </dsp:txXfrm>
    </dsp:sp>
    <dsp:sp modelId="{E609D6EC-3202-4227-929E-F86B193FB557}">
      <dsp:nvSpPr>
        <dsp:cNvPr id="0" name=""/>
        <dsp:cNvSpPr/>
      </dsp:nvSpPr>
      <dsp:spPr>
        <a:xfrm>
          <a:off x="6577765" y="1971677"/>
          <a:ext cx="1502513" cy="11011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содержать неизвестную  информацию</a:t>
          </a:r>
          <a:endParaRPr lang="ru-RU" sz="1200" b="1" kern="1200" dirty="0"/>
        </a:p>
      </dsp:txBody>
      <dsp:txXfrm>
        <a:off x="6577765" y="1971677"/>
        <a:ext cx="1502513" cy="1101137"/>
      </dsp:txXfrm>
    </dsp:sp>
    <dsp:sp modelId="{0A3309B0-0B64-4B91-B6AC-6BA5BED9E621}">
      <dsp:nvSpPr>
        <dsp:cNvPr id="0" name=""/>
        <dsp:cNvSpPr/>
      </dsp:nvSpPr>
      <dsp:spPr>
        <a:xfrm rot="1912749">
          <a:off x="1897756" y="2206050"/>
          <a:ext cx="3985690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3985690" y="136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1912749">
        <a:off x="3790959" y="2120033"/>
        <a:ext cx="199284" cy="199284"/>
      </dsp:txXfrm>
    </dsp:sp>
    <dsp:sp modelId="{35854AF4-7A82-4B86-8217-B3998FF68C90}">
      <dsp:nvSpPr>
        <dsp:cNvPr id="0" name=""/>
        <dsp:cNvSpPr/>
      </dsp:nvSpPr>
      <dsp:spPr>
        <a:xfrm>
          <a:off x="5404909" y="3039675"/>
          <a:ext cx="1611581" cy="1245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соответствовать возрасту ученика</a:t>
          </a:r>
          <a:endParaRPr lang="ru-RU" sz="1200" b="1" kern="1200" dirty="0"/>
        </a:p>
      </dsp:txBody>
      <dsp:txXfrm>
        <a:off x="5404909" y="3039675"/>
        <a:ext cx="1611581" cy="1245926"/>
      </dsp:txXfrm>
    </dsp:sp>
    <dsp:sp modelId="{A11D2CD6-6781-4D52-B373-542CB77599BE}">
      <dsp:nvSpPr>
        <dsp:cNvPr id="0" name=""/>
        <dsp:cNvSpPr/>
      </dsp:nvSpPr>
      <dsp:spPr>
        <a:xfrm rot="2906808">
          <a:off x="1535219" y="2036861"/>
          <a:ext cx="2163472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163472" y="136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/>
        </a:p>
      </dsp:txBody>
      <dsp:txXfrm rot="2906808">
        <a:off x="2562869" y="1996399"/>
        <a:ext cx="108173" cy="108173"/>
      </dsp:txXfrm>
    </dsp:sp>
    <dsp:sp modelId="{3CFF54F0-9A5F-4460-8C94-39F526CADB95}">
      <dsp:nvSpPr>
        <dsp:cNvPr id="0" name=""/>
        <dsp:cNvSpPr/>
      </dsp:nvSpPr>
      <dsp:spPr>
        <a:xfrm>
          <a:off x="2971789" y="2753927"/>
          <a:ext cx="1641732" cy="1245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быть структурирован</a:t>
          </a:r>
          <a:endParaRPr lang="ru-RU" sz="1200" b="1" kern="1200" dirty="0"/>
        </a:p>
      </dsp:txBody>
      <dsp:txXfrm>
        <a:off x="2971789" y="2753927"/>
        <a:ext cx="1641732" cy="1245926"/>
      </dsp:txXfrm>
    </dsp:sp>
    <dsp:sp modelId="{6160C59F-300D-480F-A569-3C08B0F5CC66}">
      <dsp:nvSpPr>
        <dsp:cNvPr id="0" name=""/>
        <dsp:cNvSpPr/>
      </dsp:nvSpPr>
      <dsp:spPr>
        <a:xfrm rot="4866325">
          <a:off x="1250047" y="1543076"/>
          <a:ext cx="552733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552733" y="136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/>
        </a:p>
      </dsp:txBody>
      <dsp:txXfrm rot="4866325">
        <a:off x="1512595" y="1542883"/>
        <a:ext cx="27636" cy="27636"/>
      </dsp:txXfrm>
    </dsp:sp>
    <dsp:sp modelId="{CDE9BB0E-44A1-48FF-A92E-5B3955600C02}">
      <dsp:nvSpPr>
        <dsp:cNvPr id="0" name=""/>
        <dsp:cNvSpPr/>
      </dsp:nvSpPr>
      <dsp:spPr>
        <a:xfrm>
          <a:off x="860135" y="1825234"/>
          <a:ext cx="1611593" cy="1245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быть без ошибок</a:t>
          </a:r>
          <a:endParaRPr lang="ru-RU" sz="1200" b="1" kern="1200" dirty="0"/>
        </a:p>
      </dsp:txBody>
      <dsp:txXfrm>
        <a:off x="860135" y="1825234"/>
        <a:ext cx="1611593" cy="1245926"/>
      </dsp:txXfrm>
    </dsp:sp>
    <dsp:sp modelId="{EC7CA647-9386-4544-B36F-ACFA13B8A3C9}">
      <dsp:nvSpPr>
        <dsp:cNvPr id="0" name=""/>
        <dsp:cNvSpPr/>
      </dsp:nvSpPr>
      <dsp:spPr>
        <a:xfrm rot="462519">
          <a:off x="2702213" y="1002232"/>
          <a:ext cx="2593462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2593462" y="136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/>
        </a:p>
      </dsp:txBody>
      <dsp:txXfrm rot="462519">
        <a:off x="3934108" y="951021"/>
        <a:ext cx="129673" cy="129673"/>
      </dsp:txXfrm>
    </dsp:sp>
    <dsp:sp modelId="{6973F60D-35E0-4A05-B8D0-7E6808A8C29A}">
      <dsp:nvSpPr>
        <dsp:cNvPr id="0" name=""/>
        <dsp:cNvSpPr/>
      </dsp:nvSpPr>
      <dsp:spPr>
        <a:xfrm>
          <a:off x="5257812" y="828668"/>
          <a:ext cx="1757143" cy="953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развивать кругозор</a:t>
          </a:r>
          <a:endParaRPr lang="ru-RU" sz="1200" b="1" kern="1200" dirty="0"/>
        </a:p>
      </dsp:txBody>
      <dsp:txXfrm>
        <a:off x="5257812" y="828668"/>
        <a:ext cx="1757143" cy="9530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065FA-C676-4A1A-8AF4-86E745CD9E06}">
      <dsp:nvSpPr>
        <dsp:cNvPr id="0" name=""/>
        <dsp:cNvSpPr/>
      </dsp:nvSpPr>
      <dsp:spPr>
        <a:xfrm rot="10800000">
          <a:off x="0" y="0"/>
          <a:ext cx="8572560" cy="1938497"/>
        </a:xfrm>
        <a:prstGeom prst="trapezoid">
          <a:avLst>
            <a:gd name="adj" fmla="val 78947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Предтекстовый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Интерактивный и коммуникативный характер работы над текстом</a:t>
          </a:r>
          <a:endParaRPr lang="ru-RU" sz="2400" b="1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1" kern="1200" dirty="0"/>
        </a:p>
      </dsp:txBody>
      <dsp:txXfrm>
        <a:off x="1500197" y="0"/>
        <a:ext cx="5572164" cy="1938497"/>
      </dsp:txXfrm>
    </dsp:sp>
    <dsp:sp modelId="{46B463F3-D67A-4047-B676-25900C5E78BC}">
      <dsp:nvSpPr>
        <dsp:cNvPr id="0" name=""/>
        <dsp:cNvSpPr/>
      </dsp:nvSpPr>
      <dsp:spPr>
        <a:xfrm rot="10800000">
          <a:off x="1538027" y="1936045"/>
          <a:ext cx="5625040" cy="1233157"/>
        </a:xfrm>
        <a:prstGeom prst="trapezoid">
          <a:avLst>
            <a:gd name="adj" fmla="val 78947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Текстовый </a:t>
          </a:r>
        </a:p>
      </dsp:txBody>
      <dsp:txXfrm>
        <a:off x="2522409" y="1936045"/>
        <a:ext cx="3656276" cy="1233157"/>
      </dsp:txXfrm>
    </dsp:sp>
    <dsp:sp modelId="{E8AA874F-F742-41F2-82C0-D70ED4887FD6}">
      <dsp:nvSpPr>
        <dsp:cNvPr id="0" name=""/>
        <dsp:cNvSpPr/>
      </dsp:nvSpPr>
      <dsp:spPr>
        <a:xfrm rot="10800000">
          <a:off x="2460110" y="3048678"/>
          <a:ext cx="3826294" cy="2257631"/>
        </a:xfrm>
        <a:prstGeom prst="trapezoid">
          <a:avLst>
            <a:gd name="adj" fmla="val 78947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Послетекстовый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Индивидуально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в парах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малых группах</a:t>
          </a:r>
        </a:p>
      </dsp:txBody>
      <dsp:txXfrm>
        <a:off x="2460110" y="3048678"/>
        <a:ext cx="3826294" cy="22576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2E93F-7AB3-415E-9E9C-B58F0BBD124E}">
      <dsp:nvSpPr>
        <dsp:cNvPr id="0" name=""/>
        <dsp:cNvSpPr/>
      </dsp:nvSpPr>
      <dsp:spPr>
        <a:xfrm>
          <a:off x="2701" y="689062"/>
          <a:ext cx="2633718" cy="10534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Определите по заголовку</a:t>
          </a:r>
          <a:endParaRPr lang="ru-RU" sz="1600" b="1" i="1" kern="1200" dirty="0"/>
        </a:p>
      </dsp:txBody>
      <dsp:txXfrm>
        <a:off x="2701" y="689062"/>
        <a:ext cx="2633718" cy="1053487"/>
      </dsp:txXfrm>
    </dsp:sp>
    <dsp:sp modelId="{4B7D24C7-AC83-443D-9052-285649949B2A}">
      <dsp:nvSpPr>
        <dsp:cNvPr id="0" name=""/>
        <dsp:cNvSpPr/>
      </dsp:nvSpPr>
      <dsp:spPr>
        <a:xfrm>
          <a:off x="2701" y="1742549"/>
          <a:ext cx="2633718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тематику текста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перечень поднимаемых в нем проблем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ключевые слова и выражения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 ассоциации</a:t>
          </a:r>
          <a:endParaRPr lang="ru-RU" sz="1600" b="1" i="1" kern="1200" dirty="0"/>
        </a:p>
      </dsp:txBody>
      <dsp:txXfrm>
        <a:off x="2701" y="1742549"/>
        <a:ext cx="2633718" cy="2854800"/>
      </dsp:txXfrm>
    </dsp:sp>
    <dsp:sp modelId="{0D8D1E3A-7CB4-4DE8-9C86-0497A0135D98}">
      <dsp:nvSpPr>
        <dsp:cNvPr id="0" name=""/>
        <dsp:cNvSpPr/>
      </dsp:nvSpPr>
      <dsp:spPr>
        <a:xfrm>
          <a:off x="3005139" y="689062"/>
          <a:ext cx="2633718" cy="10534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Сформулировать</a:t>
          </a:r>
          <a:endParaRPr lang="ru-RU" sz="1600" b="1" i="1" kern="1200" dirty="0"/>
        </a:p>
      </dsp:txBody>
      <dsp:txXfrm>
        <a:off x="3005139" y="689062"/>
        <a:ext cx="2633718" cy="1053487"/>
      </dsp:txXfrm>
    </dsp:sp>
    <dsp:sp modelId="{4757FACA-916B-4FE5-9708-B2D45D7089E2}">
      <dsp:nvSpPr>
        <dsp:cNvPr id="0" name=""/>
        <dsp:cNvSpPr/>
      </dsp:nvSpPr>
      <dsp:spPr>
        <a:xfrm>
          <a:off x="3005139" y="1742549"/>
          <a:ext cx="2633718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предположения о тематике текста на основе имеющихся иллюстраций, либо фрагментов видео или даже музыкальных отрывков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основную идею текста 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0" kern="1200" dirty="0"/>
        </a:p>
      </dsp:txBody>
      <dsp:txXfrm>
        <a:off x="3005139" y="1742549"/>
        <a:ext cx="2633718" cy="2854800"/>
      </dsp:txXfrm>
    </dsp:sp>
    <dsp:sp modelId="{F551A8D1-C62A-4F3B-9101-3319C008D11D}">
      <dsp:nvSpPr>
        <dsp:cNvPr id="0" name=""/>
        <dsp:cNvSpPr/>
      </dsp:nvSpPr>
      <dsp:spPr>
        <a:xfrm>
          <a:off x="6007578" y="689062"/>
          <a:ext cx="2633718" cy="10534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Прочесть вопросы/ утверждения по тексту и определить </a:t>
          </a:r>
          <a:endParaRPr lang="ru-RU" sz="1600" b="1" i="1" kern="1200" dirty="0"/>
        </a:p>
      </dsp:txBody>
      <dsp:txXfrm>
        <a:off x="6007578" y="689062"/>
        <a:ext cx="2633718" cy="1053487"/>
      </dsp:txXfrm>
    </dsp:sp>
    <dsp:sp modelId="{CED9375F-0120-4C76-92A0-5B1ACEE933CC}">
      <dsp:nvSpPr>
        <dsp:cNvPr id="0" name=""/>
        <dsp:cNvSpPr/>
      </dsp:nvSpPr>
      <dsp:spPr>
        <a:xfrm>
          <a:off x="6007578" y="1742549"/>
          <a:ext cx="2633718" cy="285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тематику и проблематику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к какому жанру можно предположительно отнести текст, кто будет главным героем, где и в какое время может происходить действие</a:t>
          </a:r>
          <a:endParaRPr lang="ru-RU" sz="1600" b="1" i="1" kern="1200" dirty="0"/>
        </a:p>
      </dsp:txBody>
      <dsp:txXfrm>
        <a:off x="6007578" y="1742549"/>
        <a:ext cx="2633718" cy="2854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812B-596B-45C4-AAE0-28D5D0491C7C}">
      <dsp:nvSpPr>
        <dsp:cNvPr id="0" name=""/>
        <dsp:cNvSpPr/>
      </dsp:nvSpPr>
      <dsp:spPr>
        <a:xfrm>
          <a:off x="2745" y="222181"/>
          <a:ext cx="2677250" cy="10709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Найти </a:t>
          </a:r>
          <a:endParaRPr lang="ru-RU" sz="1600" b="1" i="1" kern="1200" dirty="0"/>
        </a:p>
      </dsp:txBody>
      <dsp:txXfrm>
        <a:off x="2745" y="222181"/>
        <a:ext cx="2677250" cy="1070900"/>
      </dsp:txXfrm>
    </dsp:sp>
    <dsp:sp modelId="{968A87BB-0D20-4FE2-B99A-EE7C3E68B1D1}">
      <dsp:nvSpPr>
        <dsp:cNvPr id="0" name=""/>
        <dsp:cNvSpPr/>
      </dsp:nvSpPr>
      <dsp:spPr>
        <a:xfrm>
          <a:off x="2745" y="1293081"/>
          <a:ext cx="2677250" cy="39457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ответы на предложенные вопросы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соответствия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подходящий заголовок к каждому из абзацев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 описание внешности, места события,  иллюстрации, отношения кого-либо к чему-либо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отрывок и пересказать его</a:t>
          </a:r>
          <a:endParaRPr lang="ru-RU" sz="1600" b="1" i="1" kern="1200" dirty="0"/>
        </a:p>
      </dsp:txBody>
      <dsp:txXfrm>
        <a:off x="2745" y="1293081"/>
        <a:ext cx="2677250" cy="3945736"/>
      </dsp:txXfrm>
    </dsp:sp>
    <dsp:sp modelId="{B1FF6B28-F04A-4DD1-8178-042D57C71007}">
      <dsp:nvSpPr>
        <dsp:cNvPr id="0" name=""/>
        <dsp:cNvSpPr/>
      </dsp:nvSpPr>
      <dsp:spPr>
        <a:xfrm>
          <a:off x="3054811" y="222181"/>
          <a:ext cx="2677250" cy="10709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Подтвердить/выявить/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Выполнить /восполнить</a:t>
          </a:r>
          <a:endParaRPr lang="ru-RU" sz="1600" b="1" i="1" kern="1200" dirty="0"/>
        </a:p>
      </dsp:txBody>
      <dsp:txXfrm>
        <a:off x="3054811" y="222181"/>
        <a:ext cx="2677250" cy="1070900"/>
      </dsp:txXfrm>
    </dsp:sp>
    <dsp:sp modelId="{B1C240DA-26F2-41F5-9C7A-D374C3945A88}">
      <dsp:nvSpPr>
        <dsp:cNvPr id="0" name=""/>
        <dsp:cNvSpPr/>
      </dsp:nvSpPr>
      <dsp:spPr>
        <a:xfrm>
          <a:off x="3054811" y="1293081"/>
          <a:ext cx="2677250" cy="39457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правильность или ложность утверждений, 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то,  в тексте не упомянуто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задание на множественный выбор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недостающую информацию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/>
        </a:p>
      </dsp:txBody>
      <dsp:txXfrm>
        <a:off x="3054811" y="1293081"/>
        <a:ext cx="2677250" cy="3945736"/>
      </dsp:txXfrm>
    </dsp:sp>
    <dsp:sp modelId="{751E3942-7CEF-4991-A67C-D57A30AE5155}">
      <dsp:nvSpPr>
        <dsp:cNvPr id="0" name=""/>
        <dsp:cNvSpPr/>
      </dsp:nvSpPr>
      <dsp:spPr>
        <a:xfrm>
          <a:off x="6106877" y="222181"/>
          <a:ext cx="2677250" cy="10709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Сформулировать/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прочитать/найти</a:t>
          </a:r>
          <a:endParaRPr lang="ru-RU" sz="1600" b="1" i="1" kern="1200" dirty="0"/>
        </a:p>
      </dsp:txBody>
      <dsp:txXfrm>
        <a:off x="6106877" y="222181"/>
        <a:ext cx="2677250" cy="1070900"/>
      </dsp:txXfrm>
    </dsp:sp>
    <dsp:sp modelId="{1F896BE0-FB38-456D-897E-F6E163F1B722}">
      <dsp:nvSpPr>
        <dsp:cNvPr id="0" name=""/>
        <dsp:cNvSpPr/>
      </dsp:nvSpPr>
      <dsp:spPr>
        <a:xfrm>
          <a:off x="6106877" y="1293081"/>
          <a:ext cx="2677250" cy="39457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как будут развиваться события во второй главе/ следующей части текста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отрывок и пересказать его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предложения, вопросы по тексту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значение слова или слов по контексту,  какой из предложенных переводов слова наиболее точно отражает его значение в данном контексте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/>
        </a:p>
      </dsp:txBody>
      <dsp:txXfrm>
        <a:off x="6106877" y="1293081"/>
        <a:ext cx="2677250" cy="394573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695FAC-936F-467B-831E-4D1104BE5F2C}">
      <dsp:nvSpPr>
        <dsp:cNvPr id="0" name=""/>
        <dsp:cNvSpPr/>
      </dsp:nvSpPr>
      <dsp:spPr>
        <a:xfrm>
          <a:off x="11317" y="170036"/>
          <a:ext cx="2672024" cy="978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Выявить</a:t>
          </a:r>
          <a:endParaRPr lang="ru-RU" sz="1600" b="1" i="1" kern="1200" dirty="0"/>
        </a:p>
      </dsp:txBody>
      <dsp:txXfrm>
        <a:off x="11317" y="170036"/>
        <a:ext cx="2672024" cy="978572"/>
      </dsp:txXfrm>
    </dsp:sp>
    <dsp:sp modelId="{95B91874-AA2D-4BB5-B4DE-4A7094037B04}">
      <dsp:nvSpPr>
        <dsp:cNvPr id="0" name=""/>
        <dsp:cNvSpPr/>
      </dsp:nvSpPr>
      <dsp:spPr>
        <a:xfrm>
          <a:off x="11317" y="1148608"/>
          <a:ext cx="2672024" cy="4467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новое из прочитанного текста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соответствия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описание внешности, места события,  иллюстрации, отношения кого-либо к чему-либо</a:t>
          </a:r>
          <a:endParaRPr lang="ru-RU" sz="1600" b="1" i="1" kern="1200" dirty="0"/>
        </a:p>
      </dsp:txBody>
      <dsp:txXfrm>
        <a:off x="11317" y="1148608"/>
        <a:ext cx="2672024" cy="4467809"/>
      </dsp:txXfrm>
    </dsp:sp>
    <dsp:sp modelId="{42027ABC-2D45-42C7-9DFA-A49A6FB34D6B}">
      <dsp:nvSpPr>
        <dsp:cNvPr id="0" name=""/>
        <dsp:cNvSpPr/>
      </dsp:nvSpPr>
      <dsp:spPr>
        <a:xfrm>
          <a:off x="3057424" y="170036"/>
          <a:ext cx="2672024" cy="978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Подтвердить/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опровергнуть/доказать/ охарактеризовать</a:t>
          </a:r>
        </a:p>
      </dsp:txBody>
      <dsp:txXfrm>
        <a:off x="3057424" y="170036"/>
        <a:ext cx="2672024" cy="978572"/>
      </dsp:txXfrm>
    </dsp:sp>
    <dsp:sp modelId="{3B4E01ED-AAAB-4E25-AA4C-4340C8A06002}">
      <dsp:nvSpPr>
        <dsp:cNvPr id="0" name=""/>
        <dsp:cNvSpPr/>
      </dsp:nvSpPr>
      <dsp:spPr>
        <a:xfrm>
          <a:off x="3057424" y="1148608"/>
          <a:ext cx="2672024" cy="4467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правильность или ложность утверждений, 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внешность, место события,  иллюстрацию, отношение кого-либо к чему-либо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какое из высказываний наиболее точно передает основную мысль текста</a:t>
          </a:r>
          <a:endParaRPr lang="ru-RU" sz="1600" b="1" i="1" kern="1200" dirty="0"/>
        </a:p>
      </dsp:txBody>
      <dsp:txXfrm>
        <a:off x="3057424" y="1148608"/>
        <a:ext cx="2672024" cy="4467809"/>
      </dsp:txXfrm>
    </dsp:sp>
    <dsp:sp modelId="{9D470132-4AC8-4CA9-946D-E007071D3841}">
      <dsp:nvSpPr>
        <dsp:cNvPr id="0" name=""/>
        <dsp:cNvSpPr/>
      </dsp:nvSpPr>
      <dsp:spPr>
        <a:xfrm>
          <a:off x="6103532" y="170036"/>
          <a:ext cx="2672024" cy="978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Сформулировать/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составить/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изложить</a:t>
          </a:r>
          <a:endParaRPr lang="ru-RU" sz="1600" b="1" i="1" kern="1200" dirty="0"/>
        </a:p>
      </dsp:txBody>
      <dsp:txXfrm>
        <a:off x="6103532" y="170036"/>
        <a:ext cx="2672024" cy="978572"/>
      </dsp:txXfrm>
    </dsp:sp>
    <dsp:sp modelId="{F464B1BE-9A98-49E4-BFA3-293DE6769F03}">
      <dsp:nvSpPr>
        <dsp:cNvPr id="0" name=""/>
        <dsp:cNvSpPr/>
      </dsp:nvSpPr>
      <dsp:spPr>
        <a:xfrm>
          <a:off x="6103532" y="1148608"/>
          <a:ext cx="2672024" cy="446780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как будут развиваться события во второй главе/ следующей части текста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план текста, схему, диаграмму и т.д., выделив его основные мысли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содержание текста (устно или письменно, с опорой и без)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текст от лица главного героя (устно или письменно, с опорой и без)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что могло бы случиться, если бы …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новый конец текста</a:t>
          </a:r>
          <a:endParaRPr lang="ru-RU" sz="1600" b="1" i="1" kern="1200" dirty="0"/>
        </a:p>
      </dsp:txBody>
      <dsp:txXfrm>
        <a:off x="6103532" y="1148608"/>
        <a:ext cx="2672024" cy="446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37FC-E481-4E78-BB4B-3C9D11203A68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DA1C-E83C-428C-A336-F8AEE776F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При реализации поставленных задач важно учитывать международные тенденции  развития образования. Одной из главных тенденций  является ИЗМЕНЕНИЕ ЗАПРОСА НА КАЧЕСТВО ОБЩЕГО ОБРАЗОВАНИЯ.</a:t>
            </a:r>
          </a:p>
          <a:p>
            <a:endParaRPr lang="ru-RU" sz="1400" dirty="0" smtClean="0"/>
          </a:p>
          <a:p>
            <a:r>
              <a:rPr lang="ru-RU" sz="1400" dirty="0" smtClean="0"/>
              <a:t>Эта тенденция в основном проявляется по двум направлениям:</a:t>
            </a:r>
          </a:p>
          <a:p>
            <a:r>
              <a:rPr lang="ru-RU" sz="1400" dirty="0" smtClean="0"/>
              <a:t>Изменение приоритетных целей образования и качественное изменение образовательной среды.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067C-6D04-4708-AB7C-C59B77CBFB33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4776-FBDE-4BD2-BC37-2F8659F0D92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1.jpe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bab7780f2390be597f88b14e826de010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42910" y="4929198"/>
            <a:ext cx="1719530" cy="9511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8072494" cy="3214710"/>
          </a:xfr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b="1" dirty="0" smtClean="0"/>
              <a:t>«Формирование функциональной грамотности обучающихся на уроках иностранного языка»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214818"/>
            <a:ext cx="4214842" cy="1214446"/>
          </a:xfrm>
          <a:solidFill>
            <a:schemeClr val="bg2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Мушкадинова Е.Ю., учитель английского языка МБОУ «Хиславичская СШ»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621508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2021г</a:t>
            </a:r>
            <a:r>
              <a:rPr lang="ru-RU" sz="2400" b="1" dirty="0" smtClean="0">
                <a:latin typeface="Century Gothic" pitchFamily="34" charset="0"/>
              </a:rPr>
              <a:t>.</a:t>
            </a:r>
            <a:endParaRPr lang="ru-RU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Тексты для чтения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500562" y="3214686"/>
            <a:ext cx="1816820" cy="101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 rot="816848">
            <a:off x="6715140" y="2857496"/>
            <a:ext cx="1138034" cy="15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 rot="1109693">
            <a:off x="5271239" y="4639260"/>
            <a:ext cx="2033571" cy="15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отбора сплошного текста на функциональное чтение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Критерии уровней грамотности согласно </a:t>
            </a:r>
            <a:r>
              <a:rPr lang="en-US" sz="3600" b="1" dirty="0" smtClean="0">
                <a:solidFill>
                  <a:srgbClr val="C00000"/>
                </a:solidFill>
              </a:rPr>
              <a:t>PISA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714776"/>
          </a:xfrm>
          <a:ln>
            <a:noFill/>
          </a:ln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1) </a:t>
            </a:r>
            <a:r>
              <a:rPr lang="ru-RU" sz="1800" b="1" dirty="0" smtClean="0"/>
              <a:t>поиск в тексте нужной информации по простому критерию (самый низкий уровень);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2)</a:t>
            </a:r>
            <a:r>
              <a:rPr lang="ru-RU" sz="1800" b="1" dirty="0" smtClean="0"/>
              <a:t> поиск в тексте нужной информации по множественным критериям;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3)</a:t>
            </a:r>
            <a:r>
              <a:rPr lang="ru-RU" sz="1800" b="1" dirty="0" smtClean="0"/>
              <a:t> поиск в тексте нужной информации, распознавание связи между отрывками информации, работа с известной, но противоречивой информацией;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4)</a:t>
            </a:r>
            <a:r>
              <a:rPr lang="ru-RU" sz="1800" b="1" dirty="0" smtClean="0"/>
              <a:t> поиск и установление последовательности или комбинации отрывков, содержащих глубоко скрытую информацию, умение сделать вывод о том, какая информация в тексте необходима для выполнения задания;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5)</a:t>
            </a:r>
            <a:r>
              <a:rPr lang="ru-RU" sz="1800" b="1" dirty="0" smtClean="0"/>
              <a:t> понимание сложных текстов и их интерпретация, формулирование выводов и гипотез относительно содержания текста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Задания на основе несплошного текста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For a school project, Mary carried out a study. Below is a bar chart that illustrates the results of her survey.</a:t>
            </a:r>
          </a:p>
          <a:p>
            <a:pPr>
              <a:buNone/>
            </a:pPr>
            <a:r>
              <a:rPr lang="en-US" sz="1800" b="1" dirty="0" smtClean="0"/>
              <a:t>Analyze the information and answer the questions below.</a:t>
            </a:r>
          </a:p>
          <a:p>
            <a:pPr>
              <a:buNone/>
            </a:pPr>
            <a:r>
              <a:rPr lang="en-US" sz="1800" b="1" dirty="0" smtClean="0"/>
              <a:t>The study was conducted in a London school in 2018</a:t>
            </a:r>
          </a:p>
          <a:p>
            <a:pPr>
              <a:buNone/>
            </a:pPr>
            <a:r>
              <a:rPr lang="en-US" sz="1800" b="1" dirty="0" smtClean="0"/>
              <a:t>Children surveyed:</a:t>
            </a:r>
          </a:p>
          <a:p>
            <a:pPr>
              <a:buNone/>
            </a:pPr>
            <a:r>
              <a:rPr lang="en-US" sz="1800" b="1" dirty="0" smtClean="0"/>
              <a:t>- 100 boys (age – from 10-14)</a:t>
            </a:r>
          </a:p>
          <a:p>
            <a:pPr>
              <a:buNone/>
            </a:pPr>
            <a:r>
              <a:rPr lang="en-US" sz="1800" b="1" dirty="0" smtClean="0"/>
              <a:t>- 100 girls (age – from 10-14)</a:t>
            </a:r>
          </a:p>
          <a:p>
            <a:pPr>
              <a:buNone/>
            </a:pPr>
            <a:r>
              <a:rPr lang="en-US" sz="1800" b="1" dirty="0" smtClean="0"/>
              <a:t>Total: 200 children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14554"/>
            <a:ext cx="4143372" cy="19471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4357694"/>
            <a:ext cx="850112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What does the bar chart show? </a:t>
            </a:r>
          </a:p>
          <a:p>
            <a:endParaRPr lang="ru-RU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a) </a:t>
            </a:r>
            <a:r>
              <a:rPr lang="en-US" b="1" dirty="0" smtClean="0"/>
              <a:t>the number of boys and girls playing sport in 2018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b)</a:t>
            </a:r>
            <a:r>
              <a:rPr lang="en-US" b="1" dirty="0" smtClean="0"/>
              <a:t> which kinds of sports were the most popular among the children in a London school in 2018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c)</a:t>
            </a:r>
            <a:r>
              <a:rPr lang="en-US" b="1" dirty="0" smtClean="0"/>
              <a:t> why some kinds of sports were more popular than others among children in a London school in 2018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Задания на основе сплошного текста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2643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b="1" dirty="0" smtClean="0"/>
              <a:t>What is </a:t>
            </a:r>
            <a:r>
              <a:rPr lang="en-US" sz="1800" b="1" dirty="0" smtClean="0">
                <a:solidFill>
                  <a:srgbClr val="C00000"/>
                </a:solidFill>
              </a:rPr>
              <a:t>the purpose </a:t>
            </a:r>
            <a:r>
              <a:rPr lang="en-US" sz="1800" b="1" dirty="0" smtClean="0"/>
              <a:t>of the text?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Purposes:</a:t>
            </a:r>
          </a:p>
          <a:p>
            <a:r>
              <a:rPr lang="en-US" sz="1800" b="1" dirty="0" smtClean="0"/>
              <a:t>To inform…</a:t>
            </a:r>
          </a:p>
          <a:p>
            <a:r>
              <a:rPr lang="en-US" sz="1800" b="1" dirty="0" smtClean="0"/>
              <a:t>To advise…</a:t>
            </a:r>
          </a:p>
          <a:p>
            <a:r>
              <a:rPr lang="en-US" sz="1800" b="1" dirty="0" smtClean="0"/>
              <a:t>To describe…</a:t>
            </a:r>
          </a:p>
          <a:p>
            <a:r>
              <a:rPr lang="en-US" sz="1800" b="1" dirty="0" smtClean="0"/>
              <a:t>To persuade…</a:t>
            </a:r>
          </a:p>
          <a:p>
            <a:r>
              <a:rPr lang="en-US" sz="1800" b="1" dirty="0" smtClean="0"/>
              <a:t>To explain…</a:t>
            </a:r>
          </a:p>
          <a:p>
            <a:r>
              <a:rPr lang="en-US" sz="1800" b="1" dirty="0" smtClean="0"/>
              <a:t>To discuss…</a:t>
            </a:r>
          </a:p>
          <a:p>
            <a:r>
              <a:rPr lang="en-US" sz="1800" b="1" dirty="0" smtClean="0"/>
              <a:t>To argue…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707" y="1071546"/>
            <a:ext cx="49273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86116" y="3786190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Answer: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 inform </a:t>
            </a:r>
            <a:r>
              <a:rPr lang="en-US" b="1" dirty="0" smtClean="0"/>
              <a:t>the reader about the traditions of Eton college.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 describe </a:t>
            </a:r>
            <a:r>
              <a:rPr lang="en-US" b="1" dirty="0" smtClean="0"/>
              <a:t>the main features of Eton.</a:t>
            </a:r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2651396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282575"/>
            <a:ext cx="6923111" cy="981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ДЕЯТЕЛЬНОСТНОЕ ОБУЧЕНИЕ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1371600"/>
            <a:ext cx="6715172" cy="5486400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b="1" dirty="0" smtClean="0">
                <a:cs typeface="Arial" pitchFamily="34" charset="0"/>
              </a:rPr>
              <a:t>Позиция учителя: </a:t>
            </a:r>
          </a:p>
          <a:p>
            <a:pPr eaLnBrk="1" hangingPunct="1"/>
            <a:endParaRPr lang="ru-RU" sz="2400" dirty="0" smtClean="0"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43108" y="2000240"/>
            <a:ext cx="5832475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ookman Old Style" pitchFamily="18" charset="0"/>
              <a:buNone/>
              <a:defRPr/>
            </a:pPr>
            <a:endParaRPr lang="ru-RU" sz="2400" b="1" dirty="0"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ookman Old Style" pitchFamily="18" charset="0"/>
              <a:buNone/>
              <a:defRPr/>
            </a:pPr>
            <a:r>
              <a:rPr lang="ru-RU" sz="2400" b="1" dirty="0">
                <a:cs typeface="Arial" pitchFamily="34" charset="0"/>
              </a:rPr>
              <a:t>К классу не с ответом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ookman Old Style" pitchFamily="18" charset="0"/>
              <a:buNone/>
              <a:defRPr/>
            </a:pPr>
            <a:r>
              <a:rPr lang="ru-RU" sz="2400" b="1" dirty="0">
                <a:cs typeface="Arial" pitchFamily="34" charset="0"/>
              </a:rPr>
              <a:t>(готовые знания, умения, навыки),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ookman Old Style" pitchFamily="18" charset="0"/>
              <a:buNone/>
              <a:defRPr/>
            </a:pPr>
            <a:r>
              <a:rPr lang="ru-RU" sz="2400" b="1" dirty="0">
                <a:cs typeface="Arial" pitchFamily="34" charset="0"/>
              </a:rPr>
              <a:t>а с вопросом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714480" y="4286256"/>
            <a:ext cx="5400675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Самостоятельное познание мира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(в специально организованных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для этого условиях)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714480" y="3714752"/>
            <a:ext cx="33131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2400" b="1" dirty="0">
                <a:cs typeface="Arial" pitchFamily="34" charset="0"/>
              </a:rPr>
              <a:t>Позиция ученика:</a:t>
            </a:r>
          </a:p>
          <a:p>
            <a:pPr eaLnBrk="1" hangingPunct="1"/>
            <a:endParaRPr lang="ru-RU" sz="24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24588" name="Picture 12" descr="http://allday1.com/imagedb/d3/8/b49656d4caec3204539d67c6c99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1500198" cy="210627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90" name="Picture 14" descr="https://www.bluetree.co.uk/resources/images/what-n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00438"/>
            <a:ext cx="2282249" cy="29320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7" cy="41482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81332"/>
                <a:gridCol w="2881333"/>
                <a:gridCol w="2881332"/>
              </a:tblGrid>
              <a:tr h="6683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Современные  педагогические  технологии </a:t>
                      </a:r>
                      <a:endParaRPr kumimoji="0" lang="ru-RU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Здоровьесберегающие технологии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интегрированного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обучения 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Проектная деятельность (индивидуальная, групповая, коллективная)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63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Учебно-исследовательская деятельность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сотрудничества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Личностно-ориентированные 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Обучение на основе учебных задач и ситуаций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Информационно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коммуникационная (ИКТ)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дифференцированного обучения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589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Деловые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Проблемное  обучение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Портфолио  учащихся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  <a:tr h="55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Компьютерные технологии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Интерактивные технологии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Технологии разноуровнего обучения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050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Этапы работы с текстом на иностранном языке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572560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</a:rPr>
              <a:t>Предтекстовый этап: система упражнений предчтения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071546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7158" y="4500569"/>
            <a:ext cx="2857520" cy="222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</a:rPr>
              <a:t>Текстовый этап: система упражнений чтения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071546"/>
          <a:ext cx="878687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14942" y="4643446"/>
            <a:ext cx="121372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714612" y="4929198"/>
            <a:ext cx="2286017" cy="167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28662" y="5072074"/>
            <a:ext cx="115545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58246" cy="5214974"/>
          </a:xfrm>
          <a:solidFill>
            <a:schemeClr val="bg2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marL="0" indent="452402">
              <a:buNone/>
              <a:defRPr/>
            </a:pPr>
            <a:r>
              <a:rPr lang="ru-RU" sz="2000" b="1" dirty="0" smtClean="0"/>
              <a:t>Из указа Президента России </a:t>
            </a:r>
            <a:r>
              <a:rPr lang="ru-RU" sz="2000" b="1" i="1" dirty="0" smtClean="0"/>
              <a:t>от 7 мая 2018 года</a:t>
            </a:r>
            <a:r>
              <a:rPr lang="ru-RU" sz="2000" b="1" dirty="0" smtClean="0"/>
              <a:t>: 	</a:t>
            </a:r>
          </a:p>
          <a:p>
            <a:pPr marL="0" indent="452402" algn="just">
              <a:buNone/>
              <a:defRPr/>
            </a:pPr>
            <a:r>
              <a:rPr lang="ru-RU" sz="2000" b="1" dirty="0" smtClean="0"/>
              <a:t>Правительству РФ поручено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</a:t>
            </a:r>
            <a:r>
              <a:rPr lang="en-US" sz="2000" b="1" dirty="0" smtClean="0"/>
              <a:t>. </a:t>
            </a:r>
            <a:endParaRPr lang="ru-RU" sz="2000" b="1" dirty="0" smtClean="0"/>
          </a:p>
          <a:p>
            <a:pPr marL="0" indent="452402">
              <a:buNone/>
              <a:defRPr/>
            </a:pPr>
            <a:endParaRPr lang="ru-RU" altLang="ru-RU" sz="600" b="1" dirty="0" smtClean="0"/>
          </a:p>
          <a:p>
            <a:pPr marL="0" indent="452402">
              <a:buNone/>
              <a:defRPr/>
            </a:pPr>
            <a:r>
              <a:rPr lang="ru-RU" altLang="ru-RU" sz="2000" b="1" dirty="0" smtClean="0"/>
              <a:t>Из </a:t>
            </a:r>
            <a:r>
              <a:rPr lang="ru-RU" altLang="ru-RU" sz="2000" b="1" dirty="0"/>
              <a:t>Государственной программы РФ «Развитие образования»  </a:t>
            </a:r>
            <a:endParaRPr lang="ru-RU" altLang="ru-RU" sz="2000" b="1" dirty="0" smtClean="0"/>
          </a:p>
          <a:p>
            <a:pPr marL="0" indent="452402">
              <a:buNone/>
              <a:defRPr/>
            </a:pPr>
            <a:r>
              <a:rPr lang="ru-RU" altLang="ru-RU" sz="2000" b="1" dirty="0" smtClean="0"/>
              <a:t>(</a:t>
            </a:r>
            <a:r>
              <a:rPr lang="ru-RU" altLang="ru-RU" sz="2000" b="1" dirty="0"/>
              <a:t>2018-2025 годы) </a:t>
            </a:r>
            <a:r>
              <a:rPr lang="ru-RU" altLang="ru-RU" sz="2000" b="1" i="1" dirty="0"/>
              <a:t>от 26 декабря 2017 г</a:t>
            </a:r>
            <a:r>
              <a:rPr lang="en-US" altLang="ru-RU" sz="2000" b="1" i="1" dirty="0"/>
              <a:t>.</a:t>
            </a:r>
            <a:r>
              <a:rPr lang="ru-RU" altLang="ru-RU" sz="2000" b="1" i="1" dirty="0"/>
              <a:t> </a:t>
            </a:r>
          </a:p>
          <a:p>
            <a:pPr marL="0" indent="452402">
              <a:buNone/>
              <a:defRPr/>
            </a:pPr>
            <a:r>
              <a:rPr lang="ru-RU" sz="2000" b="1" dirty="0"/>
              <a:t>Цель программы – качество образования</a:t>
            </a:r>
            <a:r>
              <a:rPr lang="en-US" sz="2000" b="1" dirty="0"/>
              <a:t>,</a:t>
            </a:r>
            <a:r>
              <a:rPr lang="ru-RU" sz="2000" b="1" dirty="0"/>
              <a:t> которое характеризуется: </a:t>
            </a:r>
            <a:r>
              <a:rPr lang="en-US" sz="2000" b="1" dirty="0"/>
              <a:t>c</a:t>
            </a:r>
            <a:r>
              <a:rPr lang="ru-RU" sz="2000" b="1" dirty="0"/>
              <a:t>охранением лидирующих позиций РФ в международном исследовании </a:t>
            </a:r>
            <a:r>
              <a:rPr lang="ru-RU" sz="2000" b="1" dirty="0">
                <a:solidFill>
                  <a:srgbClr val="C00000"/>
                </a:solidFill>
              </a:rPr>
              <a:t>качества чтения и понимания текстов </a:t>
            </a:r>
            <a:r>
              <a:rPr lang="en-US" sz="2000" b="1" dirty="0">
                <a:solidFill>
                  <a:srgbClr val="C00000"/>
                </a:solidFill>
              </a:rPr>
              <a:t>(PIRLS)</a:t>
            </a:r>
            <a:r>
              <a:rPr lang="en-US" sz="2000" b="1" dirty="0"/>
              <a:t>, </a:t>
            </a:r>
            <a:r>
              <a:rPr lang="ru-RU" sz="2000" b="1" dirty="0"/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sz="2000" b="1" dirty="0"/>
              <a:t>(TIMSS)</a:t>
            </a:r>
            <a:r>
              <a:rPr lang="ru-RU" sz="2000" b="1" dirty="0"/>
              <a:t>; повышением позиций РФ в международной программе по оценке образовательных достижений учащихся (</a:t>
            </a:r>
            <a:r>
              <a:rPr lang="en-US" sz="2000" b="1" dirty="0"/>
              <a:t>PISA) </a:t>
            </a:r>
            <a:r>
              <a:rPr lang="en-US" sz="2000" b="1" dirty="0" smtClean="0"/>
              <a:t>…</a:t>
            </a:r>
            <a:endParaRPr lang="ru-RU" sz="2000" b="1" dirty="0" smtClean="0"/>
          </a:p>
          <a:p>
            <a:pPr marL="0" indent="452402" algn="r"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2021г. – Смоленская область </a:t>
            </a:r>
            <a:r>
              <a:rPr lang="ru-RU" sz="2000" b="1" dirty="0" smtClean="0"/>
              <a:t>участвует в общероссийской оценке </a:t>
            </a:r>
            <a:r>
              <a:rPr lang="ru-RU" sz="2000" b="1" dirty="0" smtClean="0"/>
              <a:t>качества образования по </a:t>
            </a:r>
            <a:r>
              <a:rPr lang="ru-RU" sz="2000" b="1" dirty="0" smtClean="0"/>
              <a:t>модели PISA </a:t>
            </a:r>
            <a:r>
              <a:rPr lang="ru-RU" sz="2000" dirty="0" smtClean="0"/>
              <a:t>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</a:rPr>
              <a:t>Послетекстовый этап: система упражнений послечтения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071546"/>
          <a:ext cx="878687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Проблемные задания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214422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4" descr="https://www.bluetree.co.uk/resources/images/what-nex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286256"/>
            <a:ext cx="1837408" cy="23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Функционально грамотный ученик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57158" y="1180238"/>
            <a:ext cx="3022600" cy="89778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/>
              <a:t> </a:t>
            </a:r>
          </a:p>
          <a:p>
            <a:pPr algn="ctr"/>
            <a:r>
              <a:rPr lang="ru-RU" b="1"/>
              <a:t>хорошо владеющий устной </a:t>
            </a:r>
          </a:p>
          <a:p>
            <a:pPr algn="ctr"/>
            <a:r>
              <a:rPr lang="ru-RU" b="1"/>
              <a:t>и письменной речью </a:t>
            </a:r>
          </a:p>
          <a:p>
            <a:pPr algn="ctr"/>
            <a:endParaRPr lang="ru-RU" b="1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85720" y="2357430"/>
            <a:ext cx="2519362" cy="122343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/>
              <a:t> способный быть  </a:t>
            </a:r>
          </a:p>
          <a:p>
            <a:pPr algn="ctr"/>
            <a:r>
              <a:rPr lang="ru-RU" b="1"/>
              <a:t>самостоятельным </a:t>
            </a:r>
          </a:p>
          <a:p>
            <a:pPr algn="ctr"/>
            <a:r>
              <a:rPr lang="ru-RU" b="1"/>
              <a:t>в ситуации выбора </a:t>
            </a:r>
          </a:p>
          <a:p>
            <a:pPr algn="ctr"/>
            <a:r>
              <a:rPr lang="ru-RU" b="1"/>
              <a:t> и принятия решений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42910" y="3761532"/>
            <a:ext cx="2663825" cy="81682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/>
              <a:t> умеющий отвечать</a:t>
            </a:r>
          </a:p>
          <a:p>
            <a:pPr algn="ctr"/>
            <a:r>
              <a:rPr lang="ru-RU" b="1" dirty="0"/>
              <a:t> за свои решения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57554" y="5143512"/>
            <a:ext cx="3929090" cy="121444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умеющий свободно использовать </a:t>
            </a:r>
          </a:p>
          <a:p>
            <a:pPr algn="ctr"/>
            <a:r>
              <a:rPr lang="ru-RU" b="1" dirty="0" smtClean="0"/>
              <a:t>навыки чтения и письма </a:t>
            </a:r>
          </a:p>
          <a:p>
            <a:pPr algn="ctr"/>
            <a:r>
              <a:rPr lang="ru-RU" b="1" dirty="0" smtClean="0"/>
              <a:t>для получения информации из текста</a:t>
            </a:r>
            <a:endParaRPr lang="ru-RU" b="1" dirty="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543550" y="3623206"/>
            <a:ext cx="3314730" cy="1385361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способен переходить от </a:t>
            </a:r>
          </a:p>
          <a:p>
            <a:pPr algn="ctr"/>
            <a:r>
              <a:rPr lang="ru-RU" b="1" dirty="0" smtClean="0"/>
              <a:t>одной системы </a:t>
            </a:r>
          </a:p>
          <a:p>
            <a:pPr algn="ctr"/>
            <a:r>
              <a:rPr lang="ru-RU" b="1" dirty="0" smtClean="0"/>
              <a:t>приемов чтения и </a:t>
            </a:r>
          </a:p>
          <a:p>
            <a:pPr algn="ctr"/>
            <a:r>
              <a:rPr lang="ru-RU" b="1" dirty="0" smtClean="0"/>
              <a:t>понимания текста к другой</a:t>
            </a:r>
            <a:endParaRPr lang="ru-RU" b="1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786446" y="2303986"/>
            <a:ext cx="3094038" cy="106150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/>
              <a:t>умеющий пользоваться </a:t>
            </a:r>
          </a:p>
          <a:p>
            <a:pPr algn="ctr"/>
            <a:r>
              <a:rPr lang="ru-RU" b="1" dirty="0" smtClean="0"/>
              <a:t>различными видами чтения</a:t>
            </a:r>
            <a:endParaRPr lang="ru-RU" b="1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5214942" y="1214422"/>
            <a:ext cx="3671887" cy="89778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/>
              <a:t> владеющий современными </a:t>
            </a:r>
          </a:p>
          <a:p>
            <a:pPr algn="ctr"/>
            <a:r>
              <a:rPr lang="ru-RU" b="1"/>
              <a:t>информационными технологиями </a:t>
            </a:r>
          </a:p>
        </p:txBody>
      </p:sp>
      <p:pic>
        <p:nvPicPr>
          <p:cNvPr id="17" name="Picture 14" descr="https://www.bluetree.co.uk/resources/images/what-n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14554"/>
            <a:ext cx="1837408" cy="23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Picture 12" descr="http://allday1.com/imagedb/d3/8/b49656d4caec3204539d67c6c99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0"/>
            <a:ext cx="1500198" cy="210627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Новые ФГОС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714356"/>
          <a:ext cx="8286808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>
            <a:off x="4214810" y="285728"/>
            <a:ext cx="4644008" cy="4214842"/>
          </a:xfrm>
          <a:prstGeom prst="rightArrow">
            <a:avLst>
              <a:gd name="adj1" fmla="val 10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71736" y="1214422"/>
            <a:ext cx="2046543" cy="1764196"/>
          </a:xfrm>
          <a:prstGeom prst="rightArrow">
            <a:avLst>
              <a:gd name="adj1" fmla="val 100000"/>
              <a:gd name="adj2" fmla="val 4589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2412" tIns="51206" rIns="102412" bIns="51206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500562" y="714356"/>
            <a:ext cx="4176464" cy="1091311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Приоритетной целью становится формирование функциональной грамотности в системе общего образования</a:t>
            </a:r>
            <a:endParaRPr lang="ru-RU" sz="2000" b="1" dirty="0"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14282" y="714356"/>
            <a:ext cx="4043522" cy="2986280"/>
          </a:xfrm>
          <a:prstGeom prst="rightArrow">
            <a:avLst>
              <a:gd name="adj1" fmla="val 10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2412" tIns="51206" rIns="102412" bIns="51206"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10" y="928670"/>
            <a:ext cx="3069440" cy="2488680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r>
              <a:rPr lang="ru-RU" sz="3100" b="1" cap="all" dirty="0" smtClean="0">
                <a:solidFill>
                  <a:srgbClr val="C00000"/>
                </a:solidFill>
                <a:cs typeface="Gotham Pro Black" pitchFamily="50" charset="0"/>
              </a:rPr>
              <a:t>Изменение </a:t>
            </a:r>
          </a:p>
          <a:p>
            <a:r>
              <a:rPr lang="ru-RU" sz="3100" b="1" cap="all" dirty="0" smtClean="0">
                <a:solidFill>
                  <a:srgbClr val="C00000"/>
                </a:solidFill>
                <a:cs typeface="Gotham Pro Black" pitchFamily="50" charset="0"/>
              </a:rPr>
              <a:t>запроса на </a:t>
            </a:r>
          </a:p>
          <a:p>
            <a:r>
              <a:rPr lang="ru-RU" sz="3100" b="1" cap="all" dirty="0" smtClean="0">
                <a:solidFill>
                  <a:srgbClr val="C00000"/>
                </a:solidFill>
                <a:cs typeface="Gotham Pro Black" pitchFamily="50" charset="0"/>
              </a:rPr>
              <a:t>Качество</a:t>
            </a:r>
          </a:p>
          <a:p>
            <a:r>
              <a:rPr lang="ru-RU" sz="3100" b="1" cap="all" dirty="0" smtClean="0">
                <a:solidFill>
                  <a:srgbClr val="C00000"/>
                </a:solidFill>
                <a:cs typeface="Gotham Pro Black" pitchFamily="50" charset="0"/>
              </a:rPr>
              <a:t>Общего </a:t>
            </a:r>
          </a:p>
          <a:p>
            <a:r>
              <a:rPr lang="ru-RU" sz="3100" b="1" cap="all" dirty="0" smtClean="0">
                <a:solidFill>
                  <a:srgbClr val="C00000"/>
                </a:solidFill>
                <a:cs typeface="Gotham Pro Black" pitchFamily="50" charset="0"/>
              </a:rPr>
              <a:t>образования</a:t>
            </a:r>
            <a:endParaRPr lang="ru-RU" sz="3100" b="1" cap="all" dirty="0">
              <a:solidFill>
                <a:srgbClr val="C00000"/>
              </a:solidFill>
              <a:cs typeface="Gotham Pro Black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357430"/>
            <a:ext cx="4032448" cy="1879219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Создание поддерживающей позитивной  образовательной среды  за счет изменения содержания образовательных программ для более полного учета интересов учащихся и требований 21 века</a:t>
            </a:r>
            <a:endParaRPr lang="ru-RU" sz="2000" b="1" dirty="0">
              <a:latin typeface="Gotham Pro" pitchFamily="50" charset="0"/>
              <a:cs typeface="Gotham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же такое функциональная грамотность?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5900750" cy="321471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600" b="1" dirty="0" smtClean="0"/>
              <a:t>способность человека использовать навыки чтения и письма в условиях его взаимодействия с социумом</a:t>
            </a:r>
            <a:endParaRPr lang="ru-RU" sz="3600" b="1" dirty="0"/>
          </a:p>
        </p:txBody>
      </p:sp>
      <p:sp>
        <p:nvSpPr>
          <p:cNvPr id="1032" name="AutoShape 8" descr="https://e-champs.com/upload/news/9/81ed9692c7101eb389ddb6399611a4d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 l="12333" t="7692" r="10507" b="9615"/>
          <a:stretch>
            <a:fillRect/>
          </a:stretch>
        </p:blipFill>
        <p:spPr bwMode="auto">
          <a:xfrm>
            <a:off x="6572264" y="1643050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56" cy="633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Функция предмета «Иностранный язык»</a:t>
            </a:r>
            <a:endParaRPr lang="ru-RU" sz="32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14282" y="714356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Основная задача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229600" cy="418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1071546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РЕЧЕВЫЕ НАВЫКИ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071942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Весь период обучения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В чем же новизна?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715436" cy="3857652"/>
          </a:xfrm>
          <a:solidFill>
            <a:schemeClr val="bg2"/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Новизна целей обучения иностранному языку на </a:t>
            </a:r>
            <a:r>
              <a:rPr lang="ru-RU" sz="2400" b="1" dirty="0" smtClean="0">
                <a:solidFill>
                  <a:srgbClr val="C00000"/>
                </a:solidFill>
              </a:rPr>
              <a:t>метапредметном уровне </a:t>
            </a:r>
            <a:r>
              <a:rPr lang="ru-RU" sz="2400" b="1" dirty="0" smtClean="0"/>
              <a:t>просматривается по следующим трем направлениям: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Умение учиться самостоятельно и в сотрудничестве </a:t>
            </a:r>
            <a:r>
              <a:rPr lang="ru-RU" sz="2400" b="1" dirty="0" smtClean="0"/>
              <a:t>(стратегии самообучения и учебного взаимодействия)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Умение работать с информацией </a:t>
            </a:r>
            <a:r>
              <a:rPr lang="ru-RU" sz="2400" b="1" dirty="0" smtClean="0"/>
              <a:t>(например, менять стратегию чтения в зависимости от поставленной цели)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Умение критически оценивать информацию, получаемую извне </a:t>
            </a:r>
            <a:r>
              <a:rPr lang="ru-RU" sz="2400" b="1" dirty="0" smtClean="0"/>
              <a:t>(критическое мышление)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Суть процесса обучения чтению на иностранном языке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  <a:solidFill>
            <a:schemeClr val="bg2"/>
          </a:solidFill>
          <a:effectLst>
            <a:softEdge rad="317500"/>
          </a:effectLst>
        </p:spPr>
        <p:txBody>
          <a:bodyPr>
            <a:normAutofit fontScale="92500"/>
          </a:bodyPr>
          <a:lstStyle/>
          <a:p>
            <a:pPr marL="514350" indent="-514350" algn="just">
              <a:buClr>
                <a:srgbClr val="C00000"/>
              </a:buClr>
            </a:pPr>
            <a:r>
              <a:rPr lang="ru-RU" sz="2600" b="1" dirty="0" smtClean="0"/>
              <a:t>правильно </a:t>
            </a:r>
            <a:r>
              <a:rPr lang="ru-RU" sz="2600" b="1" dirty="0"/>
              <a:t>определить для себя цель, с которой требуется прочитать </a:t>
            </a:r>
            <a:r>
              <a:rPr lang="ru-RU" sz="2600" b="1" dirty="0" smtClean="0"/>
              <a:t>текст </a:t>
            </a:r>
            <a:r>
              <a:rPr lang="ru-RU" sz="2600" b="1" dirty="0"/>
              <a:t>на иностранном языке; </a:t>
            </a:r>
          </a:p>
          <a:p>
            <a:pPr marL="514350" indent="-514350" algn="just">
              <a:buClr>
                <a:srgbClr val="C00000"/>
              </a:buClr>
            </a:pPr>
            <a:r>
              <a:rPr lang="ru-RU" sz="2600" b="1" dirty="0" smtClean="0"/>
              <a:t>выбрать </a:t>
            </a:r>
            <a:r>
              <a:rPr lang="ru-RU" sz="2600" b="1" dirty="0"/>
              <a:t>вид чтения (</a:t>
            </a:r>
            <a:r>
              <a:rPr lang="ru-RU" sz="2600" b="1" i="1" dirty="0">
                <a:solidFill>
                  <a:srgbClr val="C00000"/>
                </a:solidFill>
              </a:rPr>
              <a:t>ознакомительное</a:t>
            </a:r>
            <a:r>
              <a:rPr lang="ru-RU" sz="2600" b="1" dirty="0"/>
              <a:t>, </a:t>
            </a:r>
            <a:r>
              <a:rPr lang="ru-RU" sz="2600" b="1" i="1" dirty="0">
                <a:solidFill>
                  <a:srgbClr val="C00000"/>
                </a:solidFill>
              </a:rPr>
              <a:t>изучающее</a:t>
            </a:r>
            <a:r>
              <a:rPr lang="ru-RU" sz="2600" b="1" dirty="0"/>
              <a:t>, </a:t>
            </a:r>
            <a:r>
              <a:rPr lang="ru-RU" sz="2600" b="1" i="1" dirty="0">
                <a:solidFill>
                  <a:srgbClr val="C00000"/>
                </a:solidFill>
              </a:rPr>
              <a:t>поисковое/ просмотровое</a:t>
            </a:r>
            <a:r>
              <a:rPr lang="ru-RU" sz="2600" b="1" dirty="0"/>
              <a:t>) и адекватные приемы, которые помогут понять читаемый текст; </a:t>
            </a:r>
          </a:p>
          <a:p>
            <a:pPr marL="514350" indent="-514350" algn="just">
              <a:buClr>
                <a:srgbClr val="C00000"/>
              </a:buClr>
            </a:pPr>
            <a:r>
              <a:rPr lang="ru-RU" sz="2600" b="1" dirty="0" smtClean="0"/>
              <a:t>распорядиться </a:t>
            </a:r>
            <a:r>
              <a:rPr lang="ru-RU" sz="2600" b="1" dirty="0"/>
              <a:t>извлеченной из текста информацией в соответствии с целью, которая была поставлена перед чтением. </a:t>
            </a:r>
          </a:p>
          <a:p>
            <a:pPr marL="514350" indent="-514350" algn="just">
              <a:buClr>
                <a:srgbClr val="C00000"/>
              </a:buClr>
            </a:pP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1201</Words>
  <Application>Microsoft Office PowerPoint</Application>
  <PresentationFormat>Экран (4:3)</PresentationFormat>
  <Paragraphs>229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«Формирование функциональной грамотности обучающихся на уроках иностранного языка»</vt:lpstr>
      <vt:lpstr>Слайд 2</vt:lpstr>
      <vt:lpstr>Новые ФГОС</vt:lpstr>
      <vt:lpstr>Слайд 4</vt:lpstr>
      <vt:lpstr>Что же такое функциональная грамотность?</vt:lpstr>
      <vt:lpstr>Функция предмета «Иностранный язык»</vt:lpstr>
      <vt:lpstr>Основная задача</vt:lpstr>
      <vt:lpstr>В чем же новизна?</vt:lpstr>
      <vt:lpstr>Суть процесса обучения чтению на иностранном языке </vt:lpstr>
      <vt:lpstr>Тексты для чтения</vt:lpstr>
      <vt:lpstr>Правила отбора сплошного текста на функциональное чтение</vt:lpstr>
      <vt:lpstr>Критерии уровней грамотности согласно PISA</vt:lpstr>
      <vt:lpstr>Задания на основе несплошного текста</vt:lpstr>
      <vt:lpstr>Задания на основе сплошного текста</vt:lpstr>
      <vt:lpstr>ДЕЯТЕЛЬНОСТНОЕ ОБУЧЕНИЕ</vt:lpstr>
      <vt:lpstr>Слайд 16</vt:lpstr>
      <vt:lpstr>Этапы работы с текстом на иностранном языке</vt:lpstr>
      <vt:lpstr>Предтекстовый этап: система упражнений предчтения</vt:lpstr>
      <vt:lpstr>Текстовый этап: система упражнений чтения</vt:lpstr>
      <vt:lpstr>Послетекстовый этап: система упражнений послечтения</vt:lpstr>
      <vt:lpstr>Проблемные задания</vt:lpstr>
      <vt:lpstr>Функционально грамотный ученик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Директор</cp:lastModifiedBy>
  <cp:revision>75</cp:revision>
  <dcterms:created xsi:type="dcterms:W3CDTF">2019-11-20T17:24:15Z</dcterms:created>
  <dcterms:modified xsi:type="dcterms:W3CDTF">2021-08-19T06:04:57Z</dcterms:modified>
</cp:coreProperties>
</file>