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4" r:id="rId5"/>
    <p:sldId id="275" r:id="rId6"/>
    <p:sldId id="277" r:id="rId7"/>
    <p:sldId id="279" r:id="rId8"/>
    <p:sldId id="276" r:id="rId9"/>
    <p:sldId id="280" r:id="rId10"/>
    <p:sldId id="281" r:id="rId11"/>
    <p:sldId id="282" r:id="rId12"/>
    <p:sldId id="28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714512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/>
              <a:t>Конкурс «Живая классика»</a:t>
            </a:r>
            <a:br>
              <a:rPr lang="ru-RU" dirty="0" smtClean="0"/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dirty="0" smtClean="0"/>
              <a:t>Список книг, </a:t>
            </a:r>
          </a:p>
          <a:p>
            <a:pPr algn="ctr">
              <a:buNone/>
            </a:pPr>
            <a:r>
              <a:rPr lang="ru-RU" sz="2800" dirty="0" smtClean="0"/>
              <a:t>предлагаемых для прочтения </a:t>
            </a:r>
          </a:p>
          <a:p>
            <a:pPr algn="ctr">
              <a:buNone/>
            </a:pPr>
            <a:r>
              <a:rPr lang="ru-RU" sz="2800" dirty="0" smtClean="0"/>
              <a:t>в рамках конкурса «Живая классика»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из </a:t>
            </a:r>
            <a:r>
              <a:rPr lang="ru-RU" sz="2800" dirty="0" smtClean="0"/>
              <a:t>фондов ИБЦ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МБОУ </a:t>
            </a:r>
            <a:r>
              <a:rPr lang="ru-RU" sz="2800" dirty="0" smtClean="0"/>
              <a:t>«Хиславичская СШ»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23. Носов Евгений «Красное вино победы», «Шуба»</a:t>
            </a:r>
          </a:p>
          <a:p>
            <a:pPr>
              <a:buNone/>
            </a:pPr>
            <a:r>
              <a:rPr lang="ru-RU" sz="2000" dirty="0" smtClean="0"/>
              <a:t>24. Полевой А.Н. «Повесть о </a:t>
            </a:r>
            <a:r>
              <a:rPr lang="ru-RU" sz="2000" dirty="0" err="1" smtClean="0"/>
              <a:t>Буслане</a:t>
            </a:r>
            <a:r>
              <a:rPr lang="ru-RU" sz="2000" dirty="0" smtClean="0"/>
              <a:t> Новгородце»</a:t>
            </a:r>
          </a:p>
          <a:p>
            <a:pPr>
              <a:buNone/>
            </a:pPr>
            <a:r>
              <a:rPr lang="ru-RU" sz="2000" dirty="0" smtClean="0"/>
              <a:t>25. Пикуль В. «Что держала в руке Венера», «Куда делась наша тарелка?»</a:t>
            </a:r>
          </a:p>
          <a:p>
            <a:pPr>
              <a:buNone/>
            </a:pPr>
            <a:r>
              <a:rPr lang="ru-RU" sz="2000" dirty="0" smtClean="0"/>
              <a:t>26. Платонов А. «Лунная бомба»</a:t>
            </a:r>
          </a:p>
          <a:p>
            <a:pPr>
              <a:buNone/>
            </a:pPr>
            <a:r>
              <a:rPr lang="ru-RU" sz="2000" dirty="0" smtClean="0"/>
              <a:t>27. Погодин М.П. «Черная немочь»</a:t>
            </a:r>
          </a:p>
          <a:p>
            <a:pPr>
              <a:buNone/>
            </a:pPr>
            <a:r>
              <a:rPr lang="ru-RU" sz="2000" dirty="0" smtClean="0"/>
              <a:t>28. Распутин В.Г. «Деньги для Марии», «Живи и помни», «Пожар», «Век живи- век люби», «Дочь Ивана – мать Ивана»</a:t>
            </a:r>
          </a:p>
          <a:p>
            <a:pPr>
              <a:buNone/>
            </a:pPr>
            <a:r>
              <a:rPr lang="ru-RU" sz="2000" dirty="0" smtClean="0"/>
              <a:t>29. Солоухин Владимир «Свидание в Вязниках», «Двадцать пять на двадцать пять»!, «Мед на хлебе»</a:t>
            </a:r>
          </a:p>
          <a:p>
            <a:pPr>
              <a:buNone/>
            </a:pPr>
            <a:r>
              <a:rPr lang="ru-RU" sz="2000" dirty="0" smtClean="0"/>
              <a:t>30. Сомов О.М. «Киевские ведьмы»</a:t>
            </a:r>
          </a:p>
          <a:p>
            <a:pPr>
              <a:buNone/>
            </a:pPr>
            <a:r>
              <a:rPr lang="ru-RU" sz="2000" dirty="0" smtClean="0"/>
              <a:t>31. Соллогуб В.А. «История двух калош»</a:t>
            </a:r>
          </a:p>
          <a:p>
            <a:pPr>
              <a:buNone/>
            </a:pPr>
            <a:r>
              <a:rPr lang="ru-RU" sz="2000" dirty="0" smtClean="0"/>
              <a:t>32. Успенский Г.И. «Очень маленький человек»</a:t>
            </a:r>
          </a:p>
          <a:p>
            <a:pPr>
              <a:buNone/>
            </a:pPr>
            <a:r>
              <a:rPr lang="ru-RU" sz="2000" dirty="0" smtClean="0"/>
              <a:t>33. Фадеев Александр «Молодая гвардия» (Руки матери)</a:t>
            </a:r>
          </a:p>
          <a:p>
            <a:pPr>
              <a:buNone/>
            </a:pPr>
            <a:r>
              <a:rPr lang="ru-RU" sz="2000" dirty="0" smtClean="0"/>
              <a:t>34. Чаянов Александр «Венецианское зеркало или диковинные похождения стеклянного человека»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Зарубежная литература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</a:t>
            </a:r>
            <a:r>
              <a:rPr lang="ru-RU" sz="1800" dirty="0" smtClean="0"/>
              <a:t>. </a:t>
            </a:r>
            <a:r>
              <a:rPr lang="ru-RU" sz="2000" dirty="0" err="1" smtClean="0"/>
              <a:t>Бичер-Стоу</a:t>
            </a:r>
            <a:r>
              <a:rPr lang="ru-RU" sz="2000" dirty="0" smtClean="0"/>
              <a:t> «Хижина дяди Тома»</a:t>
            </a:r>
          </a:p>
          <a:p>
            <a:r>
              <a:rPr lang="ru-RU" sz="2000" dirty="0" smtClean="0"/>
              <a:t>2.Войнич Э.Л. «Овод»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1086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Подготовила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Педагог-библиотекарь: </a:t>
            </a:r>
            <a:r>
              <a:rPr lang="ru-RU" sz="2800" dirty="0" err="1" smtClean="0"/>
              <a:t>Ковторова</a:t>
            </a:r>
            <a:r>
              <a:rPr lang="ru-RU" sz="2800" dirty="0" smtClean="0"/>
              <a:t> Т.И.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83407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cs typeface="Arial" pitchFamily="34" charset="0"/>
              </a:rPr>
              <a:t>Литературные </a:t>
            </a:r>
            <a:r>
              <a:rPr lang="ru-RU" sz="2800" dirty="0" smtClean="0">
                <a:cs typeface="Arial" pitchFamily="34" charset="0"/>
              </a:rPr>
              <a:t>произведения,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cs typeface="Arial" pitchFamily="34" charset="0"/>
              </a:rPr>
              <a:t>предлагаемые для прочтения учащимися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cs typeface="Arial" pitchFamily="34" charset="0"/>
              </a:rPr>
              <a:t>5-8 классов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u="sng" dirty="0" smtClean="0"/>
              <a:t>Русская литература</a:t>
            </a:r>
            <a:endParaRPr lang="ru-RU" sz="4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  Алексеев М. «</a:t>
            </a:r>
            <a:r>
              <a:rPr lang="ru-RU" dirty="0" err="1" smtClean="0"/>
              <a:t>Карюха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2.  Александрова Тать</a:t>
            </a:r>
            <a:r>
              <a:rPr lang="ru-RU" sz="2400" dirty="0" smtClean="0"/>
              <a:t>яна «</a:t>
            </a:r>
            <a:r>
              <a:rPr lang="ru-RU" sz="2400" dirty="0" err="1" smtClean="0"/>
              <a:t>Домовенок</a:t>
            </a:r>
            <a:r>
              <a:rPr lang="ru-RU" sz="2400" dirty="0" smtClean="0"/>
              <a:t> Кузька»</a:t>
            </a:r>
          </a:p>
          <a:p>
            <a:r>
              <a:rPr lang="ru-RU" sz="2400" dirty="0" smtClean="0"/>
              <a:t>3. </a:t>
            </a:r>
            <a:r>
              <a:rPr lang="ru-RU" sz="2400" dirty="0" err="1" smtClean="0"/>
              <a:t>Адра</a:t>
            </a:r>
            <a:r>
              <a:rPr lang="ru-RU" sz="2400" dirty="0" smtClean="0"/>
              <a:t> Фред «Лис Улисс»</a:t>
            </a:r>
          </a:p>
          <a:p>
            <a:r>
              <a:rPr lang="ru-RU" sz="2400" dirty="0" smtClean="0"/>
              <a:t>4. Василенко И. «Волшебная шкатулка», «Артемка в цирке»</a:t>
            </a:r>
          </a:p>
          <a:p>
            <a:r>
              <a:rPr lang="ru-RU" sz="2400" dirty="0" smtClean="0"/>
              <a:t>5. </a:t>
            </a:r>
            <a:r>
              <a:rPr lang="ru-RU" sz="2400" dirty="0" err="1" smtClean="0"/>
              <a:t>Голявкин</a:t>
            </a:r>
            <a:r>
              <a:rPr lang="ru-RU" sz="2400" dirty="0" smtClean="0"/>
              <a:t> Виктор «Тетрадки под дождем», «Вот что интересно!»</a:t>
            </a:r>
          </a:p>
          <a:p>
            <a:r>
              <a:rPr lang="ru-RU" sz="2400" dirty="0" smtClean="0"/>
              <a:t>6. Георгиев Сергей «Коржиков»</a:t>
            </a:r>
          </a:p>
          <a:p>
            <a:r>
              <a:rPr lang="ru-RU" sz="2400" dirty="0" smtClean="0"/>
              <a:t>7. Дружинина Марина «Непослушные цыплята», «Дело чести», «Объяснительная записка»</a:t>
            </a:r>
          </a:p>
          <a:p>
            <a:r>
              <a:rPr lang="ru-RU" sz="2400" dirty="0" smtClean="0"/>
              <a:t>8. Драгунский Виктор «Удивительный день», «Арбузный переулок», «Синий кинжал», «Кот в сапогах», «Гусиное горло», «На Садовой большое движение», «Белые </a:t>
            </a:r>
            <a:r>
              <a:rPr lang="ru-RU" sz="2400" dirty="0" err="1" smtClean="0"/>
              <a:t>Амадины</a:t>
            </a:r>
            <a:r>
              <a:rPr lang="ru-RU" sz="2400" dirty="0" smtClean="0"/>
              <a:t>», «Сражение у чистой речки», «Не хуже вас, цирковых», «Мой знакомый медведь», «Тиха украинская ночь…», «Подзорная труба», «Независимый горбушка», «Сестра моя Ксения», «Поют колеса –тра-та-та», «Ничего изменить нельзя», «Смерть шпиона </a:t>
            </a:r>
            <a:r>
              <a:rPr lang="ru-RU" sz="2400" dirty="0" err="1" smtClean="0"/>
              <a:t>Гадюкина</a:t>
            </a:r>
            <a:r>
              <a:rPr lang="ru-RU" sz="2400" dirty="0" smtClean="0"/>
              <a:t>», «Шляпа гроссмейстера»</a:t>
            </a:r>
          </a:p>
          <a:p>
            <a:r>
              <a:rPr lang="ru-RU" sz="2400" dirty="0" smtClean="0"/>
              <a:t>9. Ильина Елена «Четвертая высота»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10</a:t>
            </a:r>
            <a:r>
              <a:rPr lang="ru-RU" dirty="0" smtClean="0"/>
              <a:t>. </a:t>
            </a:r>
            <a:r>
              <a:rPr lang="ru-RU" sz="2000" dirty="0" smtClean="0"/>
              <a:t>Каминский Леонид «Знание-сила» , «Забывчивый Брюквин», или всадник без головы»,  «Самая невероятная история», «В кабинете директора»</a:t>
            </a:r>
          </a:p>
          <a:p>
            <a:r>
              <a:rPr lang="ru-RU" sz="2000" dirty="0" smtClean="0"/>
              <a:t>11. Карим </a:t>
            </a:r>
            <a:r>
              <a:rPr lang="ru-RU" sz="2000" dirty="0" err="1" smtClean="0"/>
              <a:t>Мустай</a:t>
            </a:r>
            <a:r>
              <a:rPr lang="ru-RU" sz="2000" dirty="0" smtClean="0"/>
              <a:t> «Радость нашего дома»</a:t>
            </a:r>
          </a:p>
          <a:p>
            <a:r>
              <a:rPr lang="ru-RU" sz="2000" dirty="0" smtClean="0"/>
              <a:t>12. Коваль Юрий «Приключения Васи </a:t>
            </a:r>
            <a:r>
              <a:rPr lang="ru-RU" sz="2000" dirty="0" err="1" smtClean="0"/>
              <a:t>Куролесова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13. Ю. </a:t>
            </a:r>
            <a:r>
              <a:rPr lang="ru-RU" sz="2000" dirty="0" err="1" smtClean="0"/>
              <a:t>Кургузов</a:t>
            </a:r>
            <a:r>
              <a:rPr lang="ru-RU" sz="2000" dirty="0" smtClean="0"/>
              <a:t> Олег «Кто на кого похож», «Как я рисовал», «Как первоклассник Васька стал гордостью школы»</a:t>
            </a:r>
          </a:p>
          <a:p>
            <a:r>
              <a:rPr lang="ru-RU" sz="2000" dirty="0" smtClean="0"/>
              <a:t>14.  </a:t>
            </a:r>
            <a:r>
              <a:rPr lang="ru-RU" sz="2000" dirty="0" err="1" smtClean="0"/>
              <a:t>Лиханов</a:t>
            </a:r>
            <a:r>
              <a:rPr lang="ru-RU" sz="2000" dirty="0" smtClean="0"/>
              <a:t> Альберт «Магазин ненаглядных пособий», «Последние холода», «Детская библиотека»</a:t>
            </a:r>
          </a:p>
          <a:p>
            <a:r>
              <a:rPr lang="ru-RU" sz="2000" dirty="0" smtClean="0"/>
              <a:t>15. </a:t>
            </a:r>
            <a:r>
              <a:rPr lang="ru-RU" sz="2000" dirty="0" err="1" smtClean="0"/>
              <a:t>Ликстанов</a:t>
            </a:r>
            <a:r>
              <a:rPr lang="ru-RU" sz="2000" dirty="0" smtClean="0"/>
              <a:t> И. «Малышок»</a:t>
            </a:r>
          </a:p>
          <a:p>
            <a:r>
              <a:rPr lang="ru-RU" sz="2000" dirty="0" smtClean="0"/>
              <a:t>16. Медведев Борис «</a:t>
            </a:r>
            <a:r>
              <a:rPr lang="ru-RU" sz="2000" dirty="0" err="1" smtClean="0"/>
              <a:t>Баранкин</a:t>
            </a:r>
            <a:r>
              <a:rPr lang="ru-RU" sz="2000" dirty="0" smtClean="0"/>
              <a:t>, будь человеком!»</a:t>
            </a:r>
          </a:p>
          <a:p>
            <a:r>
              <a:rPr lang="ru-RU" sz="2000" dirty="0" smtClean="0"/>
              <a:t>17. Минаев Борис «Детство Левы»</a:t>
            </a:r>
          </a:p>
          <a:p>
            <a:r>
              <a:rPr lang="ru-RU" sz="2000" dirty="0" smtClean="0"/>
              <a:t>18. Максимов Андрей «Не стреляйте в сочинителя историй!»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19. </a:t>
            </a:r>
            <a:r>
              <a:rPr lang="ru-RU" sz="2000" dirty="0" err="1" smtClean="0"/>
              <a:t>Мусатов</a:t>
            </a:r>
            <a:r>
              <a:rPr lang="ru-RU" sz="2000" dirty="0" smtClean="0"/>
              <a:t> Алексей «Стожары»</a:t>
            </a:r>
          </a:p>
          <a:p>
            <a:r>
              <a:rPr lang="ru-RU" sz="2000" dirty="0" smtClean="0"/>
              <a:t>20. Неверов А. «Ташкент –город хлебный»</a:t>
            </a:r>
          </a:p>
          <a:p>
            <a:r>
              <a:rPr lang="ru-RU" sz="2000" dirty="0" smtClean="0"/>
              <a:t>21. Носов Николай «Витя Малеев в школе и дома»</a:t>
            </a:r>
          </a:p>
          <a:p>
            <a:r>
              <a:rPr lang="ru-RU" sz="2000" dirty="0" smtClean="0"/>
              <a:t>22. Рыбаков Анатолий «Кортик»</a:t>
            </a:r>
          </a:p>
          <a:p>
            <a:r>
              <a:rPr lang="ru-RU" sz="2000" dirty="0" smtClean="0"/>
              <a:t>23. </a:t>
            </a:r>
            <a:r>
              <a:rPr lang="ru-RU" sz="2000" dirty="0" err="1" smtClean="0"/>
              <a:t>Сабитова</a:t>
            </a:r>
            <a:r>
              <a:rPr lang="ru-RU" sz="2000" dirty="0" smtClean="0"/>
              <a:t> Дина «Цирк в шкатулке»</a:t>
            </a:r>
          </a:p>
          <a:p>
            <a:r>
              <a:rPr lang="ru-RU" sz="2000" dirty="0" smtClean="0"/>
              <a:t>24. </a:t>
            </a:r>
            <a:r>
              <a:rPr lang="ru-RU" sz="2000" dirty="0" err="1" smtClean="0"/>
              <a:t>Саксон</a:t>
            </a:r>
            <a:r>
              <a:rPr lang="ru-RU" sz="2000" dirty="0" smtClean="0"/>
              <a:t> Леонид «Аксель и </a:t>
            </a:r>
            <a:r>
              <a:rPr lang="ru-RU" sz="2000" dirty="0" err="1" smtClean="0"/>
              <a:t>Кри</a:t>
            </a:r>
            <a:r>
              <a:rPr lang="ru-RU" sz="2000" dirty="0" smtClean="0"/>
              <a:t> в потустороннем замке»</a:t>
            </a:r>
          </a:p>
          <a:p>
            <a:r>
              <a:rPr lang="ru-RU" sz="2000" dirty="0" smtClean="0"/>
              <a:t>25. Сочинская Марина «Школьная жизнь»</a:t>
            </a:r>
          </a:p>
          <a:p>
            <a:r>
              <a:rPr lang="ru-RU" sz="2000" dirty="0" smtClean="0"/>
              <a:t>26. Сотник Юрий «Архимед Вовки Грушина»</a:t>
            </a:r>
          </a:p>
          <a:p>
            <a:r>
              <a:rPr lang="ru-RU" sz="2000" dirty="0" smtClean="0"/>
              <a:t>27. Сладков Н. «За пером синий птицы»</a:t>
            </a:r>
          </a:p>
          <a:p>
            <a:r>
              <a:rPr lang="ru-RU" sz="2000" dirty="0" smtClean="0"/>
              <a:t>28. Яковлев Юрий «Мальчик с коньками», «Багульник», «Разбуженный соловьями», «Собирающий облака», «Рыцарь Вася», «Временный жилец», «Всадник, скачущий над городом», «Он убил мою собаку»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u="sng" dirty="0" smtClean="0"/>
              <a:t>Зарубежная литература</a:t>
            </a:r>
            <a:endParaRPr lang="ru-RU" sz="4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    1. Гофман Э.Т.А. «Щелкунчик и Мышиный Король»</a:t>
            </a:r>
          </a:p>
          <a:p>
            <a:r>
              <a:rPr lang="ru-RU" sz="2000" dirty="0" smtClean="0"/>
              <a:t>2. Братья Гримм «Госпожа Метелица», «</a:t>
            </a:r>
            <a:r>
              <a:rPr lang="ru-RU" sz="2000" dirty="0" err="1" smtClean="0"/>
              <a:t>Бременские</a:t>
            </a:r>
            <a:r>
              <a:rPr lang="ru-RU" sz="2000" dirty="0" smtClean="0"/>
              <a:t> музыканты», «Семеро храбрецов», «Соломинка, уголь и боб», «Маленькие человечки»</a:t>
            </a:r>
          </a:p>
          <a:p>
            <a:r>
              <a:rPr lang="ru-RU" sz="2000" dirty="0" smtClean="0"/>
              <a:t>3. </a:t>
            </a:r>
            <a:r>
              <a:rPr lang="ru-RU" sz="2000" dirty="0" err="1" smtClean="0"/>
              <a:t>Гауф</a:t>
            </a:r>
            <a:r>
              <a:rPr lang="ru-RU" sz="2000" dirty="0" smtClean="0"/>
              <a:t> В. «Холодное сердце», «Маленький Мук», «Карлик Нос»</a:t>
            </a:r>
          </a:p>
          <a:p>
            <a:r>
              <a:rPr lang="ru-RU" sz="2000" dirty="0" smtClean="0"/>
              <a:t>Диккенс Чарльз «Приключения Оливера Твиста»</a:t>
            </a:r>
          </a:p>
          <a:p>
            <a:r>
              <a:rPr lang="ru-RU" sz="2000" dirty="0" err="1" smtClean="0"/>
              <a:t>Лингрен</a:t>
            </a:r>
            <a:r>
              <a:rPr lang="ru-RU" sz="2000" dirty="0" smtClean="0"/>
              <a:t> </a:t>
            </a:r>
            <a:r>
              <a:rPr lang="ru-RU" sz="2000" dirty="0" err="1" smtClean="0"/>
              <a:t>Астрид</a:t>
            </a:r>
            <a:r>
              <a:rPr lang="ru-RU" sz="2000" dirty="0" smtClean="0"/>
              <a:t> «Малыш и </a:t>
            </a:r>
            <a:r>
              <a:rPr lang="ru-RU" sz="2000" dirty="0" err="1" smtClean="0"/>
              <a:t>Карлсон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6. Лагерлёф С. «Чудесное путешествие Нильса с дикими гусями»</a:t>
            </a:r>
          </a:p>
          <a:p>
            <a:r>
              <a:rPr lang="ru-RU" sz="2000" dirty="0" smtClean="0"/>
              <a:t>7. Рабле Франсуа «</a:t>
            </a:r>
            <a:r>
              <a:rPr lang="ru-RU" sz="2000" dirty="0" err="1" smtClean="0"/>
              <a:t>Гаргантюа</a:t>
            </a:r>
            <a:r>
              <a:rPr lang="ru-RU" sz="2000" dirty="0" smtClean="0"/>
              <a:t> и </a:t>
            </a:r>
            <a:r>
              <a:rPr lang="ru-RU" sz="2000" dirty="0" err="1" smtClean="0"/>
              <a:t>Пантагрюэль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8. </a:t>
            </a:r>
            <a:r>
              <a:rPr lang="ru-RU" sz="2000" dirty="0" err="1" smtClean="0"/>
              <a:t>Распэ</a:t>
            </a:r>
            <a:r>
              <a:rPr lang="ru-RU" sz="2000" dirty="0" smtClean="0"/>
              <a:t> Рудольф Эрих «Приключения барона </a:t>
            </a:r>
            <a:r>
              <a:rPr lang="ru-RU" sz="2000" dirty="0" err="1" smtClean="0"/>
              <a:t>Мюнхаузена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9. </a:t>
            </a:r>
            <a:r>
              <a:rPr lang="ru-RU" sz="2000" dirty="0" err="1" smtClean="0"/>
              <a:t>Родари</a:t>
            </a:r>
            <a:r>
              <a:rPr lang="ru-RU" sz="2000" dirty="0" smtClean="0"/>
              <a:t> </a:t>
            </a:r>
            <a:r>
              <a:rPr lang="ru-RU" sz="2000" dirty="0" err="1" smtClean="0"/>
              <a:t>Джанни</a:t>
            </a:r>
            <a:r>
              <a:rPr lang="ru-RU" sz="2000" dirty="0" smtClean="0"/>
              <a:t> «Приключения </a:t>
            </a:r>
            <a:r>
              <a:rPr lang="ru-RU" sz="2000" dirty="0" err="1" smtClean="0"/>
              <a:t>Чиполлино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10. Перро Ш. «Красная шапочка», «</a:t>
            </a:r>
            <a:r>
              <a:rPr lang="ru-RU" sz="2000" dirty="0" err="1" smtClean="0"/>
              <a:t>Рике</a:t>
            </a:r>
            <a:r>
              <a:rPr lang="ru-RU" sz="2000" dirty="0" smtClean="0"/>
              <a:t> с хохолком», «Золушка или хрустальная туфелька», «Подарки феи», «Спящая красавица»</a:t>
            </a:r>
          </a:p>
          <a:p>
            <a:r>
              <a:rPr lang="ru-RU" sz="2000" dirty="0" smtClean="0"/>
              <a:t>11. </a:t>
            </a:r>
            <a:r>
              <a:rPr lang="ru-RU" sz="2000" dirty="0" err="1" smtClean="0"/>
              <a:t>Трэверс</a:t>
            </a:r>
            <a:r>
              <a:rPr lang="ru-RU" sz="2000" dirty="0" smtClean="0"/>
              <a:t> </a:t>
            </a:r>
            <a:r>
              <a:rPr lang="ru-RU" sz="2000" dirty="0" err="1" smtClean="0"/>
              <a:t>Памела</a:t>
            </a:r>
            <a:r>
              <a:rPr lang="ru-RU" sz="2000" dirty="0" smtClean="0"/>
              <a:t> «Мэри </a:t>
            </a:r>
            <a:r>
              <a:rPr lang="ru-RU" sz="2000" dirty="0" err="1" smtClean="0"/>
              <a:t>Поппинс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12. Уайльд О. «Мальчик-звезда»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39292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2800" dirty="0" smtClean="0"/>
              <a:t>            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>
                <a:cs typeface="Arial" pitchFamily="34" charset="0"/>
              </a:rPr>
              <a:t>Литературные </a:t>
            </a:r>
            <a:r>
              <a:rPr lang="ru-RU" sz="3100" dirty="0" smtClean="0">
                <a:cs typeface="Arial" pitchFamily="34" charset="0"/>
              </a:rPr>
              <a:t>произведения,</a:t>
            </a:r>
            <a:br>
              <a:rPr lang="ru-RU" sz="3100" dirty="0" smtClean="0">
                <a:cs typeface="Arial" pitchFamily="34" charset="0"/>
              </a:rPr>
            </a:br>
            <a:r>
              <a:rPr lang="ru-RU" sz="3100" dirty="0" smtClean="0">
                <a:cs typeface="Arial" pitchFamily="34" charset="0"/>
              </a:rPr>
              <a:t/>
            </a:r>
            <a:br>
              <a:rPr lang="ru-RU" sz="3100" dirty="0" smtClean="0">
                <a:cs typeface="Arial" pitchFamily="34" charset="0"/>
              </a:rPr>
            </a:br>
            <a:r>
              <a:rPr lang="ru-RU" sz="3100" dirty="0" smtClean="0">
                <a:cs typeface="Arial" pitchFamily="34" charset="0"/>
              </a:rPr>
              <a:t>предлагаемые для прочтения учащимися </a:t>
            </a:r>
            <a:br>
              <a:rPr lang="ru-RU" sz="3100" dirty="0" smtClean="0">
                <a:cs typeface="Arial" pitchFamily="34" charset="0"/>
              </a:rPr>
            </a:br>
            <a:r>
              <a:rPr lang="ru-RU" sz="3100" dirty="0" smtClean="0">
                <a:cs typeface="Arial" pitchFamily="34" charset="0"/>
              </a:rPr>
              <a:t/>
            </a:r>
            <a:br>
              <a:rPr lang="ru-RU" sz="3100" dirty="0" smtClean="0">
                <a:cs typeface="Arial" pitchFamily="34" charset="0"/>
              </a:rPr>
            </a:br>
            <a:r>
              <a:rPr lang="ru-RU" sz="3100" dirty="0" smtClean="0">
                <a:cs typeface="Arial" pitchFamily="34" charset="0"/>
              </a:rPr>
              <a:t>9-11 классов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142876"/>
          </a:xfrm>
        </p:spPr>
        <p:txBody>
          <a:bodyPr>
            <a:normAutofit fontScale="25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Русская литература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1. </a:t>
            </a:r>
            <a:r>
              <a:rPr lang="ru-RU" sz="2200" dirty="0" smtClean="0"/>
              <a:t>Айтматов Ч. «Ранние журавли»</a:t>
            </a:r>
          </a:p>
          <a:p>
            <a:r>
              <a:rPr lang="ru-RU" sz="2200" dirty="0" smtClean="0"/>
              <a:t>2. Аксенов Василий «Катапульта», «Перемена образа жизни»</a:t>
            </a:r>
          </a:p>
          <a:p>
            <a:r>
              <a:rPr lang="ru-RU" sz="2200" dirty="0" smtClean="0"/>
              <a:t>3. Алексин А. «В тылу как в тылу», «А тем временем где-то…», «Очень страшная история», «Раздел имущества», «Сигнальщики и горнисты», «Мой брат играет на кларнете», «Третий в пятом ряду», «Безумная Евдокия», «Позавчера и послезавтра», «Звоните и приезжайте»</a:t>
            </a:r>
          </a:p>
          <a:p>
            <a:r>
              <a:rPr lang="ru-RU" sz="2200" dirty="0" smtClean="0"/>
              <a:t>4. Астафьев В. «Последний поклон»</a:t>
            </a:r>
          </a:p>
          <a:p>
            <a:r>
              <a:rPr lang="ru-RU" sz="2200" dirty="0" smtClean="0"/>
              <a:t>5. Абрамов Ф. «Деревянные кони», «Пелагея», «</a:t>
            </a:r>
            <a:r>
              <a:rPr lang="ru-RU" sz="2200" dirty="0" err="1" smtClean="0"/>
              <a:t>Мамониха</a:t>
            </a:r>
            <a:r>
              <a:rPr lang="ru-RU" sz="2200" dirty="0" smtClean="0"/>
              <a:t>»</a:t>
            </a:r>
          </a:p>
          <a:p>
            <a:r>
              <a:rPr lang="ru-RU" sz="2200" dirty="0" smtClean="0"/>
              <a:t>6. Беляев А.Р. «Голова профессора </a:t>
            </a:r>
            <a:r>
              <a:rPr lang="ru-RU" sz="2200" dirty="0" err="1" smtClean="0"/>
              <a:t>Доуэля</a:t>
            </a:r>
            <a:r>
              <a:rPr lang="ru-RU" sz="2200" dirty="0" smtClean="0"/>
              <a:t>», «Человек-Амфибия», «Держи на Запад», «Мистер Смех»</a:t>
            </a:r>
          </a:p>
          <a:p>
            <a:r>
              <a:rPr lang="ru-RU" sz="2200" dirty="0" smtClean="0"/>
              <a:t>7. Белов В. «Плотницкие рассказы»</a:t>
            </a:r>
          </a:p>
          <a:p>
            <a:r>
              <a:rPr lang="ru-RU" sz="2200" dirty="0" smtClean="0"/>
              <a:t>8. Бестужев-Марлинский А.А. «Испытание», «Страшное гадание»</a:t>
            </a:r>
          </a:p>
          <a:p>
            <a:r>
              <a:rPr lang="ru-RU" sz="2200" dirty="0" smtClean="0"/>
              <a:t>9. </a:t>
            </a:r>
            <a:r>
              <a:rPr lang="ru-RU" sz="2200" dirty="0" err="1" smtClean="0"/>
              <a:t>Вельтман</a:t>
            </a:r>
            <a:r>
              <a:rPr lang="ru-RU" sz="2200" dirty="0" smtClean="0"/>
              <a:t> А.Ф. «</a:t>
            </a:r>
            <a:r>
              <a:rPr lang="ru-RU" sz="2200" dirty="0" err="1" smtClean="0"/>
              <a:t>Эродита</a:t>
            </a:r>
            <a:r>
              <a:rPr lang="ru-RU" sz="2200" dirty="0" smtClean="0"/>
              <a:t>»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000" dirty="0" smtClean="0"/>
              <a:t>10. Григорович Д.В. «Антон-Горемыка»</a:t>
            </a:r>
          </a:p>
          <a:p>
            <a:pPr>
              <a:buNone/>
            </a:pPr>
            <a:r>
              <a:rPr lang="ru-RU" sz="2000" dirty="0" smtClean="0"/>
              <a:t>11. Гаршин В.М. «Трус», «Красный цветок»</a:t>
            </a:r>
          </a:p>
          <a:p>
            <a:pPr>
              <a:buNone/>
            </a:pPr>
            <a:r>
              <a:rPr lang="ru-RU" sz="2000" dirty="0" smtClean="0"/>
              <a:t>12. Грин А. «Крысолов»</a:t>
            </a:r>
          </a:p>
          <a:p>
            <a:pPr>
              <a:buNone/>
            </a:pPr>
            <a:r>
              <a:rPr lang="ru-RU" sz="2000" dirty="0" smtClean="0"/>
              <a:t>13. Ефремов И. «Звездные корабли»</a:t>
            </a:r>
          </a:p>
          <a:p>
            <a:pPr>
              <a:buNone/>
            </a:pPr>
            <a:r>
              <a:rPr lang="ru-RU" sz="2000" dirty="0" smtClean="0"/>
              <a:t>14. Загоскин М.Н. «Нежданные гости»</a:t>
            </a:r>
          </a:p>
          <a:p>
            <a:pPr>
              <a:buNone/>
            </a:pPr>
            <a:r>
              <a:rPr lang="ru-RU" sz="2000" dirty="0" smtClean="0"/>
              <a:t>15. Ильф И., Петров Е. «Двенадцать стульев», «Золотой теленок»</a:t>
            </a:r>
          </a:p>
          <a:p>
            <a:pPr>
              <a:buNone/>
            </a:pPr>
            <a:r>
              <a:rPr lang="ru-RU" sz="2000" dirty="0" smtClean="0"/>
              <a:t>16. Каверин В. «Два капитана»</a:t>
            </a:r>
          </a:p>
          <a:p>
            <a:pPr>
              <a:buNone/>
            </a:pPr>
            <a:r>
              <a:rPr lang="ru-RU" sz="2000" dirty="0" smtClean="0"/>
              <a:t>17. Казаков Ю. «Долгие крики», «Свечечка», «Во сне ты горько плакал»</a:t>
            </a:r>
          </a:p>
          <a:p>
            <a:pPr>
              <a:buNone/>
            </a:pPr>
            <a:r>
              <a:rPr lang="ru-RU" sz="2000" dirty="0" smtClean="0"/>
              <a:t>18. </a:t>
            </a:r>
            <a:r>
              <a:rPr lang="ru-RU" sz="2000" dirty="0" err="1" smtClean="0"/>
              <a:t>Козачинский</a:t>
            </a:r>
            <a:r>
              <a:rPr lang="ru-RU" sz="2000" dirty="0" smtClean="0"/>
              <a:t> А. «Зеленый фургон»</a:t>
            </a:r>
          </a:p>
          <a:p>
            <a:pPr>
              <a:buNone/>
            </a:pPr>
            <a:r>
              <a:rPr lang="ru-RU" sz="2000" dirty="0" smtClean="0"/>
              <a:t>19. Лихоносов В. «Люблю тебя светло»</a:t>
            </a:r>
          </a:p>
          <a:p>
            <a:pPr>
              <a:buNone/>
            </a:pPr>
            <a:r>
              <a:rPr lang="ru-RU" sz="2000" dirty="0" smtClean="0"/>
              <a:t>20. Лажечников И.И. «Колдун на Сухаревской башне»</a:t>
            </a:r>
          </a:p>
          <a:p>
            <a:pPr>
              <a:buNone/>
            </a:pPr>
            <a:r>
              <a:rPr lang="ru-RU" sz="2000" dirty="0" smtClean="0"/>
              <a:t>21. </a:t>
            </a:r>
            <a:r>
              <a:rPr lang="ru-RU" sz="2000" dirty="0" err="1" smtClean="0"/>
              <a:t>Можаев</a:t>
            </a:r>
            <a:r>
              <a:rPr lang="ru-RU" sz="2000" dirty="0" smtClean="0"/>
              <a:t> Б. «Живой»</a:t>
            </a:r>
          </a:p>
          <a:p>
            <a:pPr>
              <a:buNone/>
            </a:pPr>
            <a:r>
              <a:rPr lang="ru-RU" sz="2000" dirty="0" smtClean="0"/>
              <a:t>22. Маканин В. «Ключарев и </a:t>
            </a:r>
            <a:r>
              <a:rPr lang="ru-RU" sz="2000" dirty="0" err="1" smtClean="0"/>
              <a:t>Алимушкин</a:t>
            </a:r>
            <a:r>
              <a:rPr lang="ru-RU" sz="2000" dirty="0" smtClean="0"/>
              <a:t>»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1092</Words>
  <PresentationFormat>Экран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             Конкурс «Живая классика» </vt:lpstr>
      <vt:lpstr>Слайд 2</vt:lpstr>
      <vt:lpstr>Русская литература</vt:lpstr>
      <vt:lpstr>Слайд 4</vt:lpstr>
      <vt:lpstr>Слайд 5</vt:lpstr>
      <vt:lpstr>Зарубежная литература</vt:lpstr>
      <vt:lpstr>                Литературные произведения,  предлагаемые для прочтения учащимися   9-11 классов </vt:lpstr>
      <vt:lpstr>Русская литература</vt:lpstr>
      <vt:lpstr>Слайд 9</vt:lpstr>
      <vt:lpstr>Слайд 10</vt:lpstr>
      <vt:lpstr>Зарубежная литература</vt:lpstr>
      <vt:lpstr>   Подготовила Педагог-библиотекарь: Ковторова Т.И.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«Живая классика»</dc:title>
  <dc:creator>ТАНЯ</dc:creator>
  <cp:lastModifiedBy>ВЕРА</cp:lastModifiedBy>
  <cp:revision>46</cp:revision>
  <dcterms:created xsi:type="dcterms:W3CDTF">2018-11-22T11:34:11Z</dcterms:created>
  <dcterms:modified xsi:type="dcterms:W3CDTF">2019-11-11T10:17:22Z</dcterms:modified>
</cp:coreProperties>
</file>