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4" r:id="rId5"/>
    <p:sldId id="261" r:id="rId6"/>
    <p:sldId id="289" r:id="rId7"/>
    <p:sldId id="266" r:id="rId8"/>
    <p:sldId id="267" r:id="rId9"/>
    <p:sldId id="268" r:id="rId10"/>
    <p:sldId id="269" r:id="rId11"/>
    <p:sldId id="270" r:id="rId12"/>
    <p:sldId id="271" r:id="rId13"/>
    <p:sldId id="273" r:id="rId14"/>
    <p:sldId id="284" r:id="rId15"/>
    <p:sldId id="278" r:id="rId16"/>
    <p:sldId id="280" r:id="rId17"/>
    <p:sldId id="281" r:id="rId18"/>
    <p:sldId id="282" r:id="rId19"/>
    <p:sldId id="283" r:id="rId20"/>
    <p:sldId id="285" r:id="rId21"/>
    <p:sldId id="287" r:id="rId22"/>
    <p:sldId id="286" r:id="rId23"/>
    <p:sldId id="288" r:id="rId24"/>
    <p:sldId id="29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25 февраля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ИБЦ МБОУ «Хиславичская СШ» прошел школьный этап Всероссийского конкурса юных чтецов </a:t>
            </a:r>
            <a:br>
              <a:rPr lang="ru-RU" dirty="0" smtClean="0"/>
            </a:br>
            <a:r>
              <a:rPr lang="ru-RU" dirty="0" smtClean="0"/>
              <a:t>«Живая классика» </a:t>
            </a:r>
            <a:br>
              <a:rPr lang="ru-RU" dirty="0" smtClean="0"/>
            </a:br>
            <a:r>
              <a:rPr lang="ru-RU" dirty="0" smtClean="0"/>
              <a:t>2020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Учащиеся 6 «Б» класса</a:t>
            </a:r>
            <a:br>
              <a:rPr lang="ru-RU" sz="2000" dirty="0" smtClean="0"/>
            </a:br>
            <a:r>
              <a:rPr lang="ru-RU" sz="2000" dirty="0" smtClean="0"/>
              <a:t>Климова </a:t>
            </a:r>
            <a:r>
              <a:rPr lang="ru-RU" sz="2000" dirty="0" err="1" smtClean="0"/>
              <a:t>Эмилия</a:t>
            </a:r>
            <a:r>
              <a:rPr lang="ru-RU" sz="2000" dirty="0" smtClean="0"/>
              <a:t>                                                Прудникова Анна</a:t>
            </a:r>
            <a:br>
              <a:rPr lang="ru-RU" sz="2000" dirty="0" smtClean="0"/>
            </a:br>
            <a:r>
              <a:rPr lang="ru-RU" sz="2000" dirty="0" smtClean="0"/>
              <a:t>«Буква «Ты»»                               В.Поляков «Заветная мечта 06»</a:t>
            </a:r>
            <a:endParaRPr lang="ru-RU" sz="2000" dirty="0"/>
          </a:p>
        </p:txBody>
      </p:sp>
      <p:pic>
        <p:nvPicPr>
          <p:cNvPr id="8194" name="Picture 2" descr="C:\Users\ВЕРА\Documents\162_PANA\P16208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8195" name="Picture 3" descr="C:\Users\ВЕРА\Documents\162_PANA\P16208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Autofit/>
          </a:bodyPr>
          <a:lstStyle/>
          <a:p>
            <a:r>
              <a:rPr lang="ru-RU" sz="1800" dirty="0" smtClean="0"/>
              <a:t>Учащиеся 7 «А» класса:</a:t>
            </a:r>
            <a:br>
              <a:rPr lang="ru-RU" sz="1800" dirty="0" smtClean="0"/>
            </a:br>
            <a:r>
              <a:rPr lang="ru-RU" sz="1800" dirty="0" smtClean="0"/>
              <a:t>Мельникова Дарья                                                       </a:t>
            </a:r>
            <a:r>
              <a:rPr lang="ru-RU" sz="1800" dirty="0" err="1" smtClean="0"/>
              <a:t>Антоненков</a:t>
            </a:r>
            <a:r>
              <a:rPr lang="ru-RU" sz="1800" dirty="0" smtClean="0"/>
              <a:t> Никита</a:t>
            </a:r>
            <a:br>
              <a:rPr lang="ru-RU" sz="1800" dirty="0" smtClean="0"/>
            </a:br>
            <a:r>
              <a:rPr lang="ru-RU" sz="1800" dirty="0" err="1" smtClean="0"/>
              <a:t>Ф.Зальтен</a:t>
            </a:r>
            <a:r>
              <a:rPr lang="ru-RU" sz="1800" dirty="0" smtClean="0"/>
              <a:t> «</a:t>
            </a:r>
            <a:r>
              <a:rPr lang="ru-RU" sz="1800" dirty="0" err="1" smtClean="0"/>
              <a:t>Бемби</a:t>
            </a:r>
            <a:r>
              <a:rPr lang="ru-RU" sz="1800" dirty="0" smtClean="0"/>
              <a:t>»              М.Дружинина «Лекарство от контрольной»</a:t>
            </a:r>
            <a:endParaRPr lang="ru-RU" sz="1800" dirty="0"/>
          </a:p>
        </p:txBody>
      </p:sp>
      <p:pic>
        <p:nvPicPr>
          <p:cNvPr id="9218" name="Picture 2" descr="C:\Users\ВЕРА\Documents\162_PANA\P16208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9219" name="Picture 3" descr="C:\Users\ВЕРА\Documents\162_PANA\P16208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Учащаяся 7 «А» Назарова Алина</a:t>
            </a:r>
            <a:br>
              <a:rPr lang="ru-RU" sz="2000" dirty="0" smtClean="0"/>
            </a:br>
            <a:r>
              <a:rPr lang="ru-RU" sz="2000" dirty="0" err="1" smtClean="0"/>
              <a:t>В.Железников</a:t>
            </a:r>
            <a:r>
              <a:rPr lang="ru-RU" sz="2000" dirty="0" smtClean="0"/>
              <a:t> «Собаки не ошибаются»</a:t>
            </a:r>
            <a:endParaRPr lang="ru-RU" sz="2000" dirty="0"/>
          </a:p>
        </p:txBody>
      </p:sp>
      <p:pic>
        <p:nvPicPr>
          <p:cNvPr id="10242" name="Picture 2" descr="C:\Users\ВЕРА\Documents\162_PANA\P16208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Учащиеся 7 «Б» класса </a:t>
            </a:r>
            <a:br>
              <a:rPr lang="ru-RU" sz="2000" dirty="0" smtClean="0"/>
            </a:br>
            <a:r>
              <a:rPr lang="ru-RU" sz="2000" dirty="0" err="1" smtClean="0"/>
              <a:t>Терещенкова</a:t>
            </a:r>
            <a:r>
              <a:rPr lang="ru-RU" sz="2000" dirty="0" smtClean="0"/>
              <a:t> Александра                        Лукьяненков Никита</a:t>
            </a:r>
            <a:br>
              <a:rPr lang="ru-RU" sz="2000" dirty="0" smtClean="0"/>
            </a:br>
            <a:r>
              <a:rPr lang="ru-RU" sz="2000" dirty="0" smtClean="0"/>
              <a:t>Е.Пономаренко «Леночка»                       С.Селин «Везунчик»</a:t>
            </a:r>
            <a:endParaRPr lang="ru-RU" sz="2000" dirty="0"/>
          </a:p>
        </p:txBody>
      </p:sp>
      <p:pic>
        <p:nvPicPr>
          <p:cNvPr id="12290" name="Picture 2" descr="C:\Users\ВЕРА\Documents\162_PANA\P16208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2291" name="Picture 3" descr="C:\Users\ВЕРА\Documents\162_PANA\P16208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Учащиеся 8 «Б»класса:</a:t>
            </a:r>
            <a:br>
              <a:rPr lang="ru-RU" sz="2000" dirty="0" smtClean="0"/>
            </a:br>
            <a:r>
              <a:rPr lang="ru-RU" sz="2000" dirty="0" smtClean="0"/>
              <a:t>Белова Дарья                                               </a:t>
            </a:r>
            <a:r>
              <a:rPr lang="ru-RU" sz="2000" dirty="0" err="1" smtClean="0"/>
              <a:t>Дольникова</a:t>
            </a:r>
            <a:r>
              <a:rPr lang="ru-RU" sz="2000" dirty="0" smtClean="0"/>
              <a:t> </a:t>
            </a:r>
            <a:r>
              <a:rPr lang="ru-RU" sz="2000" dirty="0" err="1" smtClean="0"/>
              <a:t>Елиза</a:t>
            </a:r>
            <a:r>
              <a:rPr lang="ru-RU" sz="2000" dirty="0" smtClean="0"/>
              <a:t>             Б. Васильев «А зори здесь тихие»            С .Узун «Слабо?» 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7" name="Picture 2" descr="C:\Users\ВЕРА\Documents\162_PANA\P162083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29111"/>
            <a:ext cx="4040188" cy="3030141"/>
          </a:xfrm>
          <a:prstGeom prst="rect">
            <a:avLst/>
          </a:prstGeom>
          <a:noFill/>
        </p:spPr>
      </p:pic>
      <p:pic>
        <p:nvPicPr>
          <p:cNvPr id="8" name="Picture 3" descr="C:\Users\ВЕРА\Documents\162_PANA\P16208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728516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98496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Учащиеся 9 «А» класса:</a:t>
            </a:r>
            <a:br>
              <a:rPr lang="ru-RU" sz="2000" dirty="0" smtClean="0"/>
            </a:br>
            <a:r>
              <a:rPr lang="ru-RU" sz="2000" dirty="0" smtClean="0"/>
              <a:t>Львова Татьяна                                             Шатрова Елизавета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Б.Васильев «А зори здесь тихие»                    </a:t>
            </a:r>
            <a:r>
              <a:rPr lang="ru-RU" sz="1600" dirty="0" err="1" smtClean="0"/>
              <a:t>А.Асиман</a:t>
            </a:r>
            <a:r>
              <a:rPr lang="ru-RU" sz="1600" dirty="0" smtClean="0"/>
              <a:t> «Назови меня своим  именем»</a:t>
            </a:r>
            <a:br>
              <a:rPr lang="ru-RU" sz="16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 smtClean="0"/>
              <a:t>»</a:t>
            </a:r>
            <a:endParaRPr lang="ru-RU" sz="1400" dirty="0"/>
          </a:p>
        </p:txBody>
      </p:sp>
      <p:pic>
        <p:nvPicPr>
          <p:cNvPr id="14338" name="Picture 2" descr="C:\Users\ВЕРА\Documents\162_PANA\P162083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29111"/>
            <a:ext cx="4040188" cy="3030141"/>
          </a:xfrm>
          <a:prstGeom prst="rect">
            <a:avLst/>
          </a:prstGeom>
          <a:noFill/>
        </p:spPr>
      </p:pic>
      <p:pic>
        <p:nvPicPr>
          <p:cNvPr id="14339" name="Picture 3" descr="C:\Users\ВЕРА\Documents\162_PANA\P16208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728516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Учащаяся 11 класса </a:t>
            </a:r>
            <a:r>
              <a:rPr lang="ru-RU" sz="2000" dirty="0" err="1" smtClean="0"/>
              <a:t>Евсеенкова</a:t>
            </a:r>
            <a:r>
              <a:rPr lang="ru-RU" sz="2000" dirty="0" smtClean="0"/>
              <a:t> Валерия </a:t>
            </a:r>
            <a:br>
              <a:rPr lang="ru-RU" sz="2000" dirty="0" smtClean="0"/>
            </a:br>
            <a:r>
              <a:rPr lang="ru-RU" sz="2000" dirty="0" err="1" smtClean="0"/>
              <a:t>В.Железников</a:t>
            </a:r>
            <a:r>
              <a:rPr lang="ru-RU" sz="2000" dirty="0" smtClean="0"/>
              <a:t> «Чучело»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5362" name="Picture 2" descr="C:\Users\ВЕРА\Documents\162_PANA\P16208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Учащаяся 11 класса Калинина Дарья 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Ю.Яковлев «Игра в красавицу» ( 3 место)</a:t>
            </a:r>
            <a:endParaRPr lang="ru-RU" sz="2000" dirty="0"/>
          </a:p>
        </p:txBody>
      </p:sp>
      <p:pic>
        <p:nvPicPr>
          <p:cNvPr id="16386" name="Picture 2" descr="C:\Users\ВЕРА\Documents\162_PANA\P16208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6387" name="Picture 3" descr="C:\Users\ВЕРА\Documents\162_PANA\P16208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Учащаяся 11 класса </a:t>
            </a:r>
            <a:r>
              <a:rPr lang="ru-RU" sz="2000" dirty="0" err="1" smtClean="0"/>
              <a:t>Шаламай</a:t>
            </a:r>
            <a:r>
              <a:rPr lang="ru-RU" sz="2000" dirty="0" smtClean="0"/>
              <a:t> Валерия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А.Чехов «Хирургия» ( 2 место)</a:t>
            </a:r>
            <a:endParaRPr lang="ru-RU" sz="2000" dirty="0"/>
          </a:p>
        </p:txBody>
      </p:sp>
      <p:pic>
        <p:nvPicPr>
          <p:cNvPr id="17410" name="Picture 2" descr="C:\Users\ВЕРА\Documents\162_PANA\P16208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7411" name="Picture 3" descr="C:\Users\ВЕРА\Documents\162_PANA\P16208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Учащаяся 11 класса </a:t>
            </a:r>
            <a:r>
              <a:rPr lang="ru-RU" sz="2000" dirty="0" err="1" smtClean="0"/>
              <a:t>Рогатнева</a:t>
            </a:r>
            <a:r>
              <a:rPr lang="ru-RU" sz="2000" dirty="0" smtClean="0"/>
              <a:t> Анастасия </a:t>
            </a:r>
            <a:br>
              <a:rPr lang="ru-RU" sz="2000" dirty="0" smtClean="0"/>
            </a:br>
            <a:r>
              <a:rPr lang="ru-RU" sz="2000" dirty="0" smtClean="0"/>
              <a:t>С.Довлатов «Чемодан»</a:t>
            </a:r>
            <a:br>
              <a:rPr lang="ru-RU" sz="2000" dirty="0" smtClean="0"/>
            </a:br>
            <a:r>
              <a:rPr lang="ru-RU" sz="2000" dirty="0" smtClean="0"/>
              <a:t>(1 место)</a:t>
            </a:r>
            <a:endParaRPr lang="ru-RU" sz="2000" dirty="0"/>
          </a:p>
        </p:txBody>
      </p:sp>
      <p:pic>
        <p:nvPicPr>
          <p:cNvPr id="18434" name="Picture 2" descr="C:\Users\ВЕРА\Documents\162_PANA\P16208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8435" name="Picture 3" descr="C:\Users\ВЕРА\Documents\162_PANA\P16208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11684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конкурсе участвовало 20 ребят из 5-11 классов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Все ребята получили Дипломы за участие в школьном этапе конкурса;</a:t>
            </a:r>
            <a:br>
              <a:rPr lang="ru-RU" sz="1400" dirty="0" smtClean="0"/>
            </a:br>
            <a:r>
              <a:rPr lang="ru-RU" sz="1400" dirty="0" smtClean="0"/>
              <a:t>Победители (1-3 место)- Дипломы победителей в школьном этапе конкурса;</a:t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19459" name="Picture 3" descr="C:\Users\ВЕРА\Documents\162_PANA\P1620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ВЕРА\Documents\162_PANA\P16208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Жюри были вручены Благодарности</a:t>
            </a:r>
            <a:endParaRPr lang="ru-RU" sz="2000" dirty="0"/>
          </a:p>
        </p:txBody>
      </p:sp>
      <p:pic>
        <p:nvPicPr>
          <p:cNvPr id="21507" name="Picture 3" descr="C:\Users\ВЕРА\Documents\162_PANA\P16208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6" name="Picture 2" descr="C:\Users\ВЕРА\Documents\162_PANA\P16208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ВЕРА\Documents\162_PANA\P16208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22531" name="Picture 3" descr="C:\Users\ВЕРА\Documents\162_PANA\P16208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462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Подготовила </a:t>
            </a:r>
            <a:br>
              <a:rPr lang="ru-RU" dirty="0" smtClean="0"/>
            </a:br>
            <a:r>
              <a:rPr lang="ru-RU" dirty="0" smtClean="0"/>
              <a:t>педагог-библиотекарь</a:t>
            </a:r>
            <a:br>
              <a:rPr lang="ru-RU" dirty="0" smtClean="0"/>
            </a:br>
            <a:r>
              <a:rPr lang="ru-RU" dirty="0" smtClean="0"/>
              <a:t>МБОУ «Хиславичская СШ» </a:t>
            </a:r>
            <a:r>
              <a:rPr lang="ru-RU" dirty="0" err="1" smtClean="0"/>
              <a:t>Ковторова</a:t>
            </a:r>
            <a:r>
              <a:rPr lang="ru-RU" dirty="0" smtClean="0"/>
              <a:t> Т.И.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РА\Documents\162_PANA\P16207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ЕРА\Documents\162_PANA\P16208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1285860"/>
            <a:ext cx="8858312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Жюри конкурса</a:t>
            </a:r>
            <a:endParaRPr lang="ru-RU" dirty="0"/>
          </a:p>
        </p:txBody>
      </p:sp>
      <p:pic>
        <p:nvPicPr>
          <p:cNvPr id="3074" name="Picture 2" descr="C:\Users\ВЕРА\Documents\162_PANA\P16208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ВЕРА\Documents\162_PANA\P16207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Учащиеся 5 «А»  класса: </a:t>
            </a:r>
            <a:br>
              <a:rPr lang="ru-RU" sz="2000" dirty="0" smtClean="0"/>
            </a:br>
            <a:r>
              <a:rPr lang="ru-RU" sz="2000" dirty="0" smtClean="0"/>
              <a:t>            </a:t>
            </a:r>
            <a:r>
              <a:rPr lang="ru-RU" sz="2000" dirty="0" err="1" smtClean="0"/>
              <a:t>Бутримова</a:t>
            </a:r>
            <a:r>
              <a:rPr lang="ru-RU" sz="2000" dirty="0" smtClean="0"/>
              <a:t> Ксения                               </a:t>
            </a:r>
            <a:r>
              <a:rPr lang="ru-RU" sz="2000" dirty="0" err="1" smtClean="0"/>
              <a:t>Ермаченкова</a:t>
            </a:r>
            <a:r>
              <a:rPr lang="ru-RU" sz="2000" dirty="0" smtClean="0"/>
              <a:t> Алина</a:t>
            </a:r>
            <a:br>
              <a:rPr lang="ru-RU" sz="2000" dirty="0" smtClean="0"/>
            </a:br>
            <a:r>
              <a:rPr lang="ru-RU" sz="2000" dirty="0" smtClean="0"/>
              <a:t>С.Семенова «Веселая фамилия»                    «День рождения» </a:t>
            </a:r>
            <a:endParaRPr lang="ru-RU" sz="2000" dirty="0"/>
          </a:p>
        </p:txBody>
      </p:sp>
      <p:pic>
        <p:nvPicPr>
          <p:cNvPr id="5122" name="Picture 2" descr="C:\Users\ВЕРА\Documents\162_PANA\P16207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5123" name="Picture 3" descr="C:\Users\ВЕРА\Documents\162_PANA\P16207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Учащийся 5 «А» класса</a:t>
            </a:r>
            <a:br>
              <a:rPr lang="ru-RU" sz="2000" dirty="0" smtClean="0"/>
            </a:br>
            <a:r>
              <a:rPr lang="ru-RU" sz="2000" dirty="0" smtClean="0"/>
              <a:t>Семенин Илья</a:t>
            </a:r>
            <a:br>
              <a:rPr lang="ru-RU" sz="2000" dirty="0" smtClean="0"/>
            </a:br>
            <a:r>
              <a:rPr lang="ru-RU" sz="2000" dirty="0" err="1" smtClean="0"/>
              <a:t>В.Железников</a:t>
            </a:r>
            <a:r>
              <a:rPr lang="ru-RU" sz="2000" dirty="0" smtClean="0"/>
              <a:t> «Собаки не ошибаются»</a:t>
            </a:r>
            <a:endParaRPr lang="ru-RU" sz="2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:\Users\ВЕРА\Documents\162_PANA\P1620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Учащиеся 5 «Б» класса</a:t>
            </a:r>
            <a:br>
              <a:rPr lang="ru-RU" sz="2000" dirty="0" smtClean="0"/>
            </a:br>
            <a:r>
              <a:rPr lang="ru-RU" sz="2000" dirty="0" smtClean="0"/>
              <a:t>Сенченко Ольга                                         Орехова Елизавета</a:t>
            </a:r>
            <a:br>
              <a:rPr lang="ru-RU" sz="2000" dirty="0" smtClean="0"/>
            </a:br>
            <a:r>
              <a:rPr lang="ru-RU" sz="2000" dirty="0" smtClean="0"/>
              <a:t>С.Куценко «Волки»         </a:t>
            </a:r>
            <a:r>
              <a:rPr lang="ru-RU" sz="2000" dirty="0" err="1" smtClean="0"/>
              <a:t>В.Железников</a:t>
            </a:r>
            <a:r>
              <a:rPr lang="ru-RU" sz="2000" dirty="0" smtClean="0"/>
              <a:t> «Собаки не ошибаются»</a:t>
            </a:r>
            <a:endParaRPr lang="ru-RU" sz="2000" dirty="0"/>
          </a:p>
        </p:txBody>
      </p:sp>
      <p:pic>
        <p:nvPicPr>
          <p:cNvPr id="7170" name="Picture 2" descr="C:\Users\ВЕРА\Documents\162_PANA\P16208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7171" name="Picture 3" descr="C:\Users\ВЕРА\Documents\162_PANA\P16208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114</TotalTime>
  <Words>88</Words>
  <PresentationFormat>Экран (4:3)</PresentationFormat>
  <Paragraphs>20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Апекс</vt:lpstr>
      <vt:lpstr>         25 февраля   в ИБЦ МБОУ «Хиславичская СШ» прошел школьный этап Всероссийского конкурса юных чтецов  «Живая классика»  2020 год</vt:lpstr>
      <vt:lpstr>   В конкурсе участвовало 20 ребят из 5-11 классов</vt:lpstr>
      <vt:lpstr>Слайд 3</vt:lpstr>
      <vt:lpstr>Слайд 4</vt:lpstr>
      <vt:lpstr>Жюри конкурса</vt:lpstr>
      <vt:lpstr>Слайд 6</vt:lpstr>
      <vt:lpstr>Учащиеся 5 «А»  класса:              Бутримова Ксения                               Ермаченкова Алина С.Семенова «Веселая фамилия»                    «День рождения» </vt:lpstr>
      <vt:lpstr>Учащийся 5 «А» класса Семенин Илья В.Железников «Собаки не ошибаются»</vt:lpstr>
      <vt:lpstr>Учащиеся 5 «Б» класса Сенченко Ольга                                         Орехова Елизавета С.Куценко «Волки»         В.Железников «Собаки не ошибаются»</vt:lpstr>
      <vt:lpstr>Учащиеся 6 «Б» класса Климова Эмилия                                                Прудникова Анна «Буква «Ты»»                               В.Поляков «Заветная мечта 06»</vt:lpstr>
      <vt:lpstr>Учащиеся 7 «А» класса: Мельникова Дарья                                                       Антоненков Никита Ф.Зальтен «Бемби»              М.Дружинина «Лекарство от контрольной»</vt:lpstr>
      <vt:lpstr>Учащаяся 7 «А» Назарова Алина В.Железников «Собаки не ошибаются»</vt:lpstr>
      <vt:lpstr>Учащиеся 7 «Б» класса  Терещенкова Александра                        Лукьяненков Никита Е.Пономаренко «Леночка»                       С.Селин «Везунчик»</vt:lpstr>
      <vt:lpstr>Учащиеся 8 «Б»класса: Белова Дарья                                               Дольникова Елиза             Б. Васильев «А зори здесь тихие»            С .Узун «Слабо?» </vt:lpstr>
      <vt:lpstr>   Учащиеся 9 «А» класса: Львова Татьяна                                             Шатрова Елизавета Б.Васильев «А зори здесь тихие»                    А.Асиман «Назови меня своим  именем»    </vt:lpstr>
      <vt:lpstr>Учащаяся 11 класса Евсеенкова Валерия  В.Железников «Чучело» </vt:lpstr>
      <vt:lpstr>Учащаяся 11 класса Калинина Дарья    Ю.Яковлев «Игра в красавицу» ( 3 место)</vt:lpstr>
      <vt:lpstr>Учащаяся 11 класса Шаламай Валерия   А.Чехов «Хирургия» ( 2 место)</vt:lpstr>
      <vt:lpstr>Учащаяся 11 класса Рогатнева Анастасия  С.Довлатов «Чемодан» (1 место)</vt:lpstr>
      <vt:lpstr>Все ребята получили Дипломы за участие в школьном этапе конкурса; Победители (1-3 место)- Дипломы победителей в школьном этапе конкурса; </vt:lpstr>
      <vt:lpstr>Слайд 21</vt:lpstr>
      <vt:lpstr>Жюри были вручены Благодарности</vt:lpstr>
      <vt:lpstr>Слайд 23</vt:lpstr>
      <vt:lpstr>   Подготовила  педагог-библиотекарь МБОУ «Хиславичская СШ» Ковторова Т.И.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25 февраля   в ИБЦ МБОУ «Хиславичская СШ» прошел школьный этап Всероссийского конкурса юных чтецов  «Живая классика»  2020 год</dc:title>
  <dc:creator>ТАНЯ</dc:creator>
  <cp:lastModifiedBy>ВЕРА</cp:lastModifiedBy>
  <cp:revision>22</cp:revision>
  <dcterms:created xsi:type="dcterms:W3CDTF">2020-02-26T06:45:12Z</dcterms:created>
  <dcterms:modified xsi:type="dcterms:W3CDTF">2020-02-26T08:52:16Z</dcterms:modified>
</cp:coreProperties>
</file>