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Неделя «Живой </a:t>
            </a:r>
            <a:r>
              <a:rPr lang="ru-RU" dirty="0" smtClean="0"/>
              <a:t>классики»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smtClean="0"/>
              <a:t>ИБЦ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3500" dirty="0" smtClean="0"/>
              <a:t>С </a:t>
            </a:r>
            <a:r>
              <a:rPr lang="ru-RU" sz="2800" dirty="0" smtClean="0"/>
              <a:t>6</a:t>
            </a:r>
            <a:r>
              <a:rPr lang="ru-RU" sz="3500" dirty="0" smtClean="0"/>
              <a:t> по 10 декабря</a:t>
            </a:r>
          </a:p>
          <a:p>
            <a:pPr algn="ctr"/>
            <a:r>
              <a:rPr lang="ru-RU" sz="3500" dirty="0" smtClean="0"/>
              <a:t>В ИБЦ МБОУ «Хиславичская СШ» прошла </a:t>
            </a:r>
          </a:p>
          <a:p>
            <a:pPr algn="ctr"/>
            <a:r>
              <a:rPr lang="ru-RU" sz="3500" dirty="0" smtClean="0"/>
              <a:t>Неделя  «Живой классики» </a:t>
            </a:r>
            <a:r>
              <a:rPr lang="ru-RU" sz="3500" dirty="0" smtClean="0"/>
              <a:t>в библиотеке </a:t>
            </a:r>
            <a:endParaRPr lang="ru-RU" sz="3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ЕРА\Desktop\2021-2022 Живая классика в библ\166_PANA\P16607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ЕРА\Desktop\2021-2022 Живая классика в библ\166_PANA\P16607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ВЕРА\Desktop\2021-2022 Живая классика в библ\166_PANA\P16607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346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ВЕРА\Desktop\2021-2022 Живая классика в библ\166_PANA\P16607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ВЕРА\Desktop\2021-2022 Живая классика в библ\166_PANA\P16607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ВЕРА\Desktop\2021-2022 Живая классика в библ\166_PANA\P16607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ВЕРА\Desktop\2021-2022 Живая классика в библ\166_PANA\P16607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ВЕРА\Desktop\2021-2022 Живая классика в библ\166_PANA\P16607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ВЕРА\Desktop\2021-2022 Живая классика в библ\166_PANA\P16607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ВЕРА\Desktop\2021-2022 Живая классика в библ\166_PANA\P16607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ВЕРА\Desktop\2021-2022 Живая классика в библ\166_PANA\P16607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ВЕРА\Desktop\2021-2022 Живая классика в библ\166_PANA\P16607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ВЕРА\Desktop\2021-2022 Живая классика в библ\166_PANA\P16607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Участникам были даны рекомендации по выбору литературы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9288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Оформлена выставка, на которой </a:t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представлены произведения для</a:t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прочтения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ВЕРА\Desktop\2021-2022 Живая классика в библ\166_PANA\P1660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39951"/>
            <a:ext cx="8229600" cy="4429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ВЕРА\Desktop\2021-2022 Живая классика в библ\166_PANA\P1660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ЕРА\Desktop\2021-2022 Живая классика в библ\166_PANA\P16607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3"/>
            <a:ext cx="9144000" cy="6357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latin typeface="Arial" pitchFamily="34" charset="0"/>
                <a:cs typeface="Arial" pitchFamily="34" charset="0"/>
              </a:rPr>
              <a:t>Презентация книг из фонда  ИБЦ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>
              <a:buNone/>
            </a:pP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2285992"/>
            <a:ext cx="80724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Педагог-библиотекарь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Ковторова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Т.И. составила рекомендации по выбору произведений на конкурс на основе имеющегося книжного фонда. Рекомендуемые произведения не входят в список часто исполняемых на конкурсе.</a:t>
            </a:r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Организована библиотечная книжная выставка.</a:t>
            </a:r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С 6 по 10 декабря состоялась презентация Всероссийского конкурса юных чтецов «Живая классика». (Информация была предоставлена организаторами).В мероприятии участвовали 5, 7, 9 классы. Общее количество участников - 68.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ЕРА\Desktop\2021-2022 Живая классика в библ\166_PANA\P1660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ЕРА\Desktop\2021-2022 Живая классика в библ\166_PANA\P16607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ВЕРА\Desktop\2021-2022 Живая классика в библ\166_PANA\P16607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81</TotalTime>
  <Words>103</Words>
  <Application>Microsoft Office PowerPoint</Application>
  <PresentationFormat>Экран (4:3)</PresentationFormat>
  <Paragraphs>13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Неделя «Живой классики» в ИБЦ</vt:lpstr>
      <vt:lpstr>         </vt:lpstr>
      <vt:lpstr>  Оформлена выставка, на которой  представлены произведения для прочтения.</vt:lpstr>
      <vt:lpstr>Слайд 4</vt:lpstr>
      <vt:lpstr>Слайд 5</vt:lpstr>
      <vt:lpstr>  Презентация книг из фонда  ИБЦ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живой классики в ИБЦ</dc:title>
  <dc:creator>ТАНЯ</dc:creator>
  <cp:lastModifiedBy>Учитель</cp:lastModifiedBy>
  <cp:revision>42</cp:revision>
  <dcterms:created xsi:type="dcterms:W3CDTF">2021-12-13T12:47:42Z</dcterms:created>
  <dcterms:modified xsi:type="dcterms:W3CDTF">2021-12-29T06:06:11Z</dcterms:modified>
</cp:coreProperties>
</file>