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333" r:id="rId3"/>
    <p:sldId id="332" r:id="rId4"/>
    <p:sldId id="296" r:id="rId5"/>
    <p:sldId id="299" r:id="rId6"/>
    <p:sldId id="328" r:id="rId7"/>
    <p:sldId id="329" r:id="rId8"/>
    <p:sldId id="331" r:id="rId9"/>
    <p:sldId id="330" r:id="rId10"/>
    <p:sldId id="317" r:id="rId11"/>
    <p:sldId id="303" r:id="rId12"/>
    <p:sldId id="302" r:id="rId13"/>
    <p:sldId id="304" r:id="rId14"/>
    <p:sldId id="312" r:id="rId15"/>
    <p:sldId id="307" r:id="rId16"/>
    <p:sldId id="300" r:id="rId17"/>
    <p:sldId id="319" r:id="rId18"/>
    <p:sldId id="313" r:id="rId19"/>
    <p:sldId id="309" r:id="rId20"/>
    <p:sldId id="315" r:id="rId21"/>
    <p:sldId id="318" r:id="rId22"/>
    <p:sldId id="322" r:id="rId23"/>
    <p:sldId id="320" r:id="rId24"/>
    <p:sldId id="321" r:id="rId25"/>
    <p:sldId id="323" r:id="rId26"/>
    <p:sldId id="324" r:id="rId27"/>
    <p:sldId id="334" r:id="rId28"/>
    <p:sldId id="301" r:id="rId29"/>
    <p:sldId id="32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ECB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347" autoAdjust="0"/>
    <p:restoredTop sz="94628" autoAdjust="0"/>
  </p:normalViewPr>
  <p:slideViewPr>
    <p:cSldViewPr>
      <p:cViewPr varScale="1">
        <p:scale>
          <a:sx n="49" d="100"/>
          <a:sy n="49" d="100"/>
        </p:scale>
        <p:origin x="-72" y="-74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53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«Домовый воробей- птица 2022 года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00811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МБОУ «Хиславичская СШ»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Большакова Е.В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и по запросу воробьи"/>
          <p:cNvPicPr>
            <a:picLocks noChangeAspect="1" noChangeArrowheads="1"/>
          </p:cNvPicPr>
          <p:nvPr/>
        </p:nvPicPr>
        <p:blipFill>
          <a:blip r:embed="rId2" cstate="print"/>
          <a:srcRect r="5405"/>
          <a:stretch>
            <a:fillRect/>
          </a:stretch>
        </p:blipFill>
        <p:spPr bwMode="auto">
          <a:xfrm>
            <a:off x="395536" y="332656"/>
            <a:ext cx="5000660" cy="2746188"/>
          </a:xfrm>
          <a:prstGeom prst="rect">
            <a:avLst/>
          </a:prstGeom>
          <a:noFill/>
        </p:spPr>
      </p:pic>
      <p:pic>
        <p:nvPicPr>
          <p:cNvPr id="3" name="Picture 2" descr="Картинки по запросу воробь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12976"/>
            <a:ext cx="4104456" cy="273250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934670"/>
            <a:ext cx="8748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Всего на Земле обитает около миллиарда воробьёв. Рядом с людьми воробьи живут уже около 10000 лет</a:t>
            </a:r>
            <a:endParaRPr lang="ru-RU" sz="2400" dirty="0"/>
          </a:p>
        </p:txBody>
      </p:sp>
      <p:pic>
        <p:nvPicPr>
          <p:cNvPr id="5" name="Picture 8" descr="Картинки по запросу воробьи"/>
          <p:cNvPicPr>
            <a:picLocks noChangeAspect="1" noChangeArrowheads="1"/>
          </p:cNvPicPr>
          <p:nvPr/>
        </p:nvPicPr>
        <p:blipFill>
          <a:blip r:embed="rId4" cstate="print"/>
          <a:srcRect l="9615"/>
          <a:stretch>
            <a:fillRect/>
          </a:stretch>
        </p:blipFill>
        <p:spPr bwMode="auto">
          <a:xfrm>
            <a:off x="5429256" y="285728"/>
            <a:ext cx="3357586" cy="2749624"/>
          </a:xfrm>
          <a:prstGeom prst="rect">
            <a:avLst/>
          </a:prstGeom>
          <a:noFill/>
        </p:spPr>
      </p:pic>
      <p:pic>
        <p:nvPicPr>
          <p:cNvPr id="67586" name="Picture 2" descr="https://avatars.mds.yandex.net/get-zen_doc/1779726/pub_6102738133c4f079f1d205f1_610273a033c4f079f1d27159/scale_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2996952"/>
            <a:ext cx="3923928" cy="2888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566738"/>
            <a:ext cx="5486400" cy="5667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4509120"/>
            <a:ext cx="8964488" cy="234888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Тело длиной до 18 см имеет вес от 20 до 37 г. Оперение взрослой особи сверху коричневатое с бурым оттенком. Встречаются рыжие птахи с черными пятнами. На крыльях можно увидеть поперечную полосу желтоватого цвета. Клюв отличается желтовато-бурым оттенком. Область возле ушей сероватая.</a:t>
            </a:r>
          </a:p>
          <a:p>
            <a:endParaRPr lang="ru-RU" sz="1800" dirty="0" smtClean="0"/>
          </a:p>
          <a:p>
            <a:endParaRPr lang="ru-RU" dirty="0"/>
          </a:p>
        </p:txBody>
      </p:sp>
      <p:pic>
        <p:nvPicPr>
          <p:cNvPr id="38914" name="Picture 2" descr="https://kartinkin.net/uploads/posts/2021-03/1616084198_49-p-vorobei-krasivie-foto-4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416824" cy="42664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607417"/>
            <a:ext cx="896448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5616" y="4725144"/>
            <a:ext cx="7848872" cy="1447056"/>
          </a:xfrm>
        </p:spPr>
        <p:txBody>
          <a:bodyPr>
            <a:noAutofit/>
          </a:bodyPr>
          <a:lstStyle/>
          <a:p>
            <a:r>
              <a:rPr lang="ru-RU" sz="2400" dirty="0" smtClean="0"/>
              <a:t>Воробей - однолюб, птицы в паре верны друг другу годами. Тот у кого с осени не сложилась семья или за зиму погибла самка, обречен следующий сезон провести холостяком</a:t>
            </a:r>
            <a:endParaRPr lang="ru-RU" sz="2400" dirty="0"/>
          </a:p>
        </p:txBody>
      </p:sp>
      <p:pic>
        <p:nvPicPr>
          <p:cNvPr id="5" name="Picture 4" descr="Похожее изображение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3416" b="3416"/>
          <a:stretch>
            <a:fillRect/>
          </a:stretch>
        </p:blipFill>
        <p:spPr bwMode="auto">
          <a:xfrm>
            <a:off x="0" y="0"/>
            <a:ext cx="9144000" cy="47303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https://i.ytimg.com/vi/4Pe9m7-ltKE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4501007" cy="3428999"/>
          </a:xfrm>
          <a:prstGeom prst="rect">
            <a:avLst/>
          </a:prstGeom>
          <a:noFill/>
        </p:spPr>
      </p:pic>
      <p:pic>
        <p:nvPicPr>
          <p:cNvPr id="41989" name="Picture 5" descr="https://avatars.mds.yandex.net/get-pdb/872807/e1fe7245-2732-4f0a-bc2a-69da5ac5e128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3056"/>
            <a:ext cx="4499992" cy="2670846"/>
          </a:xfrm>
          <a:prstGeom prst="rect">
            <a:avLst/>
          </a:prstGeom>
          <a:noFill/>
        </p:spPr>
      </p:pic>
      <p:pic>
        <p:nvPicPr>
          <p:cNvPr id="41991" name="Picture 7" descr="https://www.tampabay.com/resizer/ZxK6-DHgwd5hNdUuO6fNf5L-8TE=/2280x1282/smart/arc-anglerfish-arc2-prod-tbt.s3.amazonaws.com/public/DFTPDKGGKII6TCHRIBWI6S7HA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60648"/>
            <a:ext cx="4067944" cy="323015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3429000"/>
            <a:ext cx="457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Воробей гнездится в разных </a:t>
            </a:r>
            <a:r>
              <a:rPr lang="ru-RU" sz="2800" dirty="0" err="1" smtClean="0"/>
              <a:t>укрытиях.Занимает</a:t>
            </a:r>
            <a:r>
              <a:rPr lang="ru-RU" sz="2800" dirty="0" smtClean="0"/>
              <a:t> искусственные гнезда, вывешенные людьми. В кладке 4-6 яиц, за лето успевает вывести птенцов 2-3 раза.</a:t>
            </a:r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photocentra.ru/images/main50/503336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3293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5805264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Воробьи откладывают яйца 2-3 раза в год, в зависимости от того, в насколько тёплых краях они живут.</a:t>
            </a:r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Картинки по запросу воробьи с птенцами"/>
          <p:cNvPicPr>
            <a:picLocks noChangeAspect="1" noChangeArrowheads="1"/>
          </p:cNvPicPr>
          <p:nvPr/>
        </p:nvPicPr>
        <p:blipFill>
          <a:blip r:embed="rId2" cstate="print"/>
          <a:srcRect r="17829"/>
          <a:stretch>
            <a:fillRect/>
          </a:stretch>
        </p:blipFill>
        <p:spPr bwMode="auto">
          <a:xfrm>
            <a:off x="357158" y="295325"/>
            <a:ext cx="3429024" cy="2847924"/>
          </a:xfrm>
          <a:prstGeom prst="rect">
            <a:avLst/>
          </a:prstGeom>
          <a:noFill/>
        </p:spPr>
      </p:pic>
      <p:pic>
        <p:nvPicPr>
          <p:cNvPr id="3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 t="7317" r="1420"/>
          <a:stretch>
            <a:fillRect/>
          </a:stretch>
        </p:blipFill>
        <p:spPr bwMode="auto">
          <a:xfrm>
            <a:off x="3827539" y="285728"/>
            <a:ext cx="4959303" cy="2857520"/>
          </a:xfrm>
          <a:prstGeom prst="rect">
            <a:avLst/>
          </a:prstGeom>
          <a:noFill/>
        </p:spPr>
      </p:pic>
      <p:pic>
        <p:nvPicPr>
          <p:cNvPr id="4" name="Picture 12" descr="Картинки по запросу воробьи с птенцами"/>
          <p:cNvPicPr>
            <a:picLocks noChangeAspect="1" noChangeArrowheads="1"/>
          </p:cNvPicPr>
          <p:nvPr/>
        </p:nvPicPr>
        <p:blipFill>
          <a:blip r:embed="rId4" cstate="print"/>
          <a:srcRect l="23881"/>
          <a:stretch>
            <a:fillRect/>
          </a:stretch>
        </p:blipFill>
        <p:spPr bwMode="auto">
          <a:xfrm>
            <a:off x="4427984" y="3140968"/>
            <a:ext cx="3643338" cy="2896040"/>
          </a:xfrm>
          <a:prstGeom prst="rect">
            <a:avLst/>
          </a:prstGeom>
          <a:noFill/>
        </p:spPr>
      </p:pic>
      <p:pic>
        <p:nvPicPr>
          <p:cNvPr id="48132" name="Picture 4" descr="https://get.pxhere.com/photo/branch-bird-wildlife-beak-eagle-fauna-birds-bird-nest-vertebrate-sparrow-nest-young-birds-perching-bird-10109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212976"/>
            <a:ext cx="3772130" cy="262864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03040" y="6027003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Птенцы воробьёв начинают летать через 10 дней после появления на свет.</a:t>
            </a:r>
            <a:endParaRPr lang="ru-RU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5301208"/>
            <a:ext cx="8496944" cy="1556792"/>
          </a:xfrm>
        </p:spPr>
        <p:txBody>
          <a:bodyPr>
            <a:noAutofit/>
          </a:bodyPr>
          <a:lstStyle/>
          <a:p>
            <a:r>
              <a:rPr lang="ru-RU" sz="2400" dirty="0" smtClean="0"/>
              <a:t>В славянских языках слово «воробей» имеет тот же корень, что и в слове «ворковать». Так эту птицу прозвали за постоянное не умолкающее ни на минуту чирикание.</a:t>
            </a:r>
          </a:p>
          <a:p>
            <a:endParaRPr lang="ru-RU" sz="2800" dirty="0"/>
          </a:p>
        </p:txBody>
      </p:sp>
      <p:pic>
        <p:nvPicPr>
          <p:cNvPr id="5" name="Picture 2" descr="Картинки по запросу воробьи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6667" r="16667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6" name="Picture 2" descr="Картинки по запросу воробьи"/>
          <p:cNvPicPr>
            <a:picLocks noChangeAspect="1" noChangeArrowheads="1"/>
          </p:cNvPicPr>
          <p:nvPr/>
        </p:nvPicPr>
        <p:blipFill>
          <a:blip r:embed="rId2" cstate="print"/>
          <a:srcRect r="18056"/>
          <a:stretch>
            <a:fillRect/>
          </a:stretch>
        </p:blipFill>
        <p:spPr bwMode="auto">
          <a:xfrm>
            <a:off x="128013" y="260648"/>
            <a:ext cx="9015987" cy="5071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воробь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43451"/>
            <a:ext cx="4433136" cy="2656921"/>
          </a:xfrm>
          <a:prstGeom prst="rect">
            <a:avLst/>
          </a:prstGeom>
          <a:noFill/>
        </p:spPr>
      </p:pic>
      <p:pic>
        <p:nvPicPr>
          <p:cNvPr id="3" name="Picture 6" descr="Картинки по запросу воробь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57166"/>
            <a:ext cx="3952456" cy="2643206"/>
          </a:xfrm>
          <a:prstGeom prst="rect">
            <a:avLst/>
          </a:prstGeom>
          <a:noFill/>
        </p:spPr>
      </p:pic>
      <p:pic>
        <p:nvPicPr>
          <p:cNvPr id="70658" name="Picture 2" descr="https://pbs.twimg.com/media/EuySeWvVEAEd8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068960"/>
            <a:ext cx="5334347" cy="354289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24128" y="3717032"/>
            <a:ext cx="3419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Воробьи видят мир в розовых оттенках, что довольно необычно, так как обычно животные имеют чёрно-белое зрение</a:t>
            </a:r>
            <a:endParaRPr lang="ru-RU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509120"/>
            <a:ext cx="5076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 земле воробьи передвигаются короткими прыжками, так как их короткие лапки не приспособлены для ходьбы</a:t>
            </a:r>
            <a:endParaRPr lang="ru-RU" sz="2400" dirty="0"/>
          </a:p>
        </p:txBody>
      </p:sp>
      <p:pic>
        <p:nvPicPr>
          <p:cNvPr id="61442" name="Picture 2" descr="https://cdn.pixabay.com/photo/2018/08/01/09/09/sparrow-3576842_960_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1146" y="188640"/>
            <a:ext cx="4802854" cy="2736304"/>
          </a:xfrm>
          <a:prstGeom prst="rect">
            <a:avLst/>
          </a:prstGeom>
          <a:noFill/>
        </p:spPr>
      </p:pic>
      <p:pic>
        <p:nvPicPr>
          <p:cNvPr id="61444" name="Picture 4" descr="https://pbs.twimg.com/media/E4i4ITuXwAElJd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8640"/>
            <a:ext cx="4752528" cy="3744416"/>
          </a:xfrm>
          <a:prstGeom prst="rect">
            <a:avLst/>
          </a:prstGeom>
          <a:noFill/>
        </p:spPr>
      </p:pic>
      <p:pic>
        <p:nvPicPr>
          <p:cNvPr id="61446" name="Picture 6" descr="http://pics2.pokazuha.ru/p201/5/z/8191094qz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573016"/>
            <a:ext cx="4067944" cy="30509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027003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С целью чистки перьев летом воробьи купаются в песке, а зимой — в снегу.</a:t>
            </a:r>
            <a:endParaRPr lang="ru-RU" sz="2400" dirty="0"/>
          </a:p>
        </p:txBody>
      </p:sp>
      <p:pic>
        <p:nvPicPr>
          <p:cNvPr id="53250" name="Picture 2" descr="http://s1.fotokto.ru/photo/full/41/4132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5220072" cy="4667251"/>
          </a:xfrm>
          <a:prstGeom prst="rect">
            <a:avLst/>
          </a:prstGeom>
          <a:noFill/>
        </p:spPr>
      </p:pic>
      <p:pic>
        <p:nvPicPr>
          <p:cNvPr id="53252" name="Picture 4" descr="https://i.mycdn.me/i?r=AzEPZsRbOZEKgBhR0XGMT1RkmgmiziGvCnLhIb2a5hyfWaaKTM5SRkZCeTgDn6uOy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7957" y="0"/>
            <a:ext cx="4956043" cy="3717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воробьи"/>
          <p:cNvPicPr>
            <a:picLocks noChangeAspect="1" noChangeArrowheads="1"/>
          </p:cNvPicPr>
          <p:nvPr/>
        </p:nvPicPr>
        <p:blipFill>
          <a:blip r:embed="rId2" cstate="print"/>
          <a:srcRect l="7087" t="4229" b="14062"/>
          <a:stretch>
            <a:fillRect/>
          </a:stretch>
        </p:blipFill>
        <p:spPr bwMode="auto">
          <a:xfrm>
            <a:off x="1043608" y="332656"/>
            <a:ext cx="7056784" cy="62085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229200"/>
            <a:ext cx="83894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Во время полёта сердце воробья сокращается до 1000 раз в минуту. Температура тела воробья равняется – 44 градусам</a:t>
            </a:r>
            <a:endParaRPr lang="ru-RU" sz="2800" dirty="0"/>
          </a:p>
        </p:txBody>
      </p:sp>
      <p:pic>
        <p:nvPicPr>
          <p:cNvPr id="62466" name="Picture 2" descr="https://1.bp.blogspot.com/-YreRZzXb5Uk/WoYZKHtHooI/AAAAAAAAC2M/6uE4ry2Ayd4GJEB6O9TD_A3c1Y1M0s-ogCLcBGAs/s1600/Manuel%2BGrossele%25C2%25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7082" y="1"/>
            <a:ext cx="6186917" cy="4725144"/>
          </a:xfrm>
          <a:prstGeom prst="rect">
            <a:avLst/>
          </a:prstGeom>
          <a:noFill/>
        </p:spPr>
      </p:pic>
      <p:pic>
        <p:nvPicPr>
          <p:cNvPr id="62468" name="Picture 4" descr="https://avatars.mds.yandex.net/get-zen_doc/1132604/pub_5bdd2c9dbd70ad00aa0c70a8_5bdd2eb540910900aab9cf39/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888"/>
            <a:ext cx="3816424" cy="2544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4522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Существует мнение, что домовый воробей может выступать в роли «биологического индикатора», и по состоянию популяции этого вида можно судить об изменениях в окружающей среде</a:t>
            </a:r>
            <a:endParaRPr lang="ru-RU" sz="2400" dirty="0"/>
          </a:p>
        </p:txBody>
      </p:sp>
      <p:pic>
        <p:nvPicPr>
          <p:cNvPr id="3" name="Picture 14" descr="Картинки по запросу воробьи с птенцами"/>
          <p:cNvPicPr>
            <a:picLocks noChangeAspect="1" noChangeArrowheads="1"/>
          </p:cNvPicPr>
          <p:nvPr/>
        </p:nvPicPr>
        <p:blipFill>
          <a:blip r:embed="rId2" cstate="print"/>
          <a:srcRect b="7018"/>
          <a:stretch>
            <a:fillRect/>
          </a:stretch>
        </p:blipFill>
        <p:spPr bwMode="auto">
          <a:xfrm>
            <a:off x="395536" y="404665"/>
            <a:ext cx="7560840" cy="4805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373216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Без еды воробей сможет протянуть не дольше двух дней, так как на полёты он тратит огромное количество энергии</a:t>
            </a:r>
            <a:endParaRPr lang="ru-RU" sz="2400" dirty="0"/>
          </a:p>
        </p:txBody>
      </p:sp>
      <p:pic>
        <p:nvPicPr>
          <p:cNvPr id="76802" name="Picture 2" descr="https://img.fotokonkurs.ru/cache/photo_1500w/photos/2011/01/06/5/523a50ed3bdc5720bbd493836bc50dea/225609abf4116a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7200800" cy="5069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и по запросу воробьи"/>
          <p:cNvPicPr>
            <a:picLocks noChangeAspect="1" noChangeArrowheads="1"/>
          </p:cNvPicPr>
          <p:nvPr/>
        </p:nvPicPr>
        <p:blipFill>
          <a:blip r:embed="rId2" cstate="print"/>
          <a:srcRect b="7389"/>
          <a:stretch>
            <a:fillRect/>
          </a:stretch>
        </p:blipFill>
        <p:spPr bwMode="auto">
          <a:xfrm>
            <a:off x="251520" y="260648"/>
            <a:ext cx="8429684" cy="44644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4653136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сильные морозы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воробьи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кучкуются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прячутся в укромных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местах,гнёздах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Температура тела воробья около 40 градусов. Воробей за день тратит очень много энергии и поэтому не может голодать более двух суток. Иначе замерзнет.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s://avatars.mds.yandex.net/get-zen_doc/2453078/pub_60125fdc814bd370b6142c77_601260898b595f61989a9e4b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8693696" cy="579579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877272"/>
            <a:ext cx="8748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Теоретически воробьи способны жить лет по десять, но на самом деле большинство из них не переживает и одной зимы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Что воробью страшнее: голод или холод?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kursk-birds.ru/filestore/kormushka/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76056" cy="4243431"/>
          </a:xfrm>
          <a:prstGeom prst="rect">
            <a:avLst/>
          </a:prstGeom>
          <a:noFill/>
        </p:spPr>
      </p:pic>
      <p:pic>
        <p:nvPicPr>
          <p:cNvPr id="77828" name="Picture 4" descr="https://im0-tub-ru.yandex.net/i?id=981765a7fc055a393b5dd8ea8fcf6f41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620688"/>
            <a:ext cx="4139952" cy="3648406"/>
          </a:xfrm>
          <a:prstGeom prst="rect">
            <a:avLst/>
          </a:prstGeom>
          <a:noFill/>
        </p:spPr>
      </p:pic>
      <p:pic>
        <p:nvPicPr>
          <p:cNvPr id="77830" name="Picture 6" descr="https://pbs.twimg.com/media/EsKfCqMW8AAWXj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49080"/>
            <a:ext cx="3528393" cy="27089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07904" y="4365104"/>
            <a:ext cx="54360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К счастью , </a:t>
            </a:r>
            <a:r>
              <a:rPr lang="ru-RU" sz="2400" b="1" dirty="0" smtClean="0"/>
              <a:t>зимой</a:t>
            </a:r>
            <a:r>
              <a:rPr lang="ru-RU" sz="2400" dirty="0" smtClean="0"/>
              <a:t> </a:t>
            </a:r>
            <a:r>
              <a:rPr lang="ru-RU" sz="2400" b="1" dirty="0" smtClean="0"/>
              <a:t>воробьям</a:t>
            </a:r>
            <a:r>
              <a:rPr lang="ru-RU" sz="2400" dirty="0" smtClean="0"/>
              <a:t> на </a:t>
            </a:r>
            <a:r>
              <a:rPr lang="ru-RU" sz="2400" b="1" dirty="0" smtClean="0"/>
              <a:t>помощь</a:t>
            </a:r>
            <a:r>
              <a:rPr lang="ru-RU" sz="2400" dirty="0" smtClean="0"/>
              <a:t> приходит человек, обустраивая кормушки и наполняя их хлебом, зернами, кусочками сала и другими птичьими лакомствам</a:t>
            </a:r>
            <a:endParaRPr lang="ru-RU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артинки по запросу памятники воробья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11511"/>
            <a:ext cx="4143404" cy="2336421"/>
          </a:xfrm>
          <a:prstGeom prst="rect">
            <a:avLst/>
          </a:prstGeom>
          <a:noFill/>
        </p:spPr>
      </p:pic>
      <p:pic>
        <p:nvPicPr>
          <p:cNvPr id="3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 l="8955" r="4478"/>
          <a:stretch>
            <a:fillRect/>
          </a:stretch>
        </p:blipFill>
        <p:spPr bwMode="auto">
          <a:xfrm>
            <a:off x="357158" y="2714620"/>
            <a:ext cx="4143404" cy="2809896"/>
          </a:xfrm>
          <a:prstGeom prst="rect">
            <a:avLst/>
          </a:prstGeom>
          <a:noFill/>
        </p:spPr>
      </p:pic>
      <p:pic>
        <p:nvPicPr>
          <p:cNvPr id="4" name="Picture 4" descr="Картинки по запросу памятники воробьям"/>
          <p:cNvPicPr>
            <a:picLocks noChangeAspect="1" noChangeArrowheads="1"/>
          </p:cNvPicPr>
          <p:nvPr/>
        </p:nvPicPr>
        <p:blipFill>
          <a:blip r:embed="rId4" cstate="print"/>
          <a:srcRect l="11581" r="12499"/>
          <a:stretch>
            <a:fillRect/>
          </a:stretch>
        </p:blipFill>
        <p:spPr bwMode="auto">
          <a:xfrm>
            <a:off x="4572000" y="296068"/>
            <a:ext cx="4214842" cy="520935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5657671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Воробьям даже ставят памятники, хоть это и звучит странно, но не только в России. В Бостоне в XIX веке был воздвигнут памятник воробью за уничтожение насекомых-вредителей</a:t>
            </a:r>
            <a:endParaRPr lang="ru-RU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636912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Памятник воробью в Барановичах</a:t>
            </a:r>
            <a:endParaRPr lang="ru-RU" dirty="0"/>
          </a:p>
        </p:txBody>
      </p:sp>
      <p:pic>
        <p:nvPicPr>
          <p:cNvPr id="46084" name="Picture 4" descr="https://i.pinimg.com/736x/a4/64/03/a4640354b65068dc9cd43373e84bb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0"/>
            <a:ext cx="4644008" cy="46196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5976" y="4581128"/>
            <a:ext cx="4748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центре Киева "поселился"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воробей-бунтарю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6" name="Picture 6" descr="https://vibirai.ru/image/5232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068960"/>
            <a:ext cx="2952328" cy="184520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5013176"/>
            <a:ext cx="2196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Памятник воробью в Надыме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6088" name="Picture 8" descr="https://i09.fotocdn.net/s129/27700d89e1550175/public_pin_l/29249950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967790"/>
            <a:ext cx="2520280" cy="189021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5934670"/>
            <a:ext cx="2267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Сингапуре</a:t>
            </a:r>
            <a:r>
              <a:rPr lang="ru-RU" dirty="0" smtClean="0"/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6090" name="Picture 10" descr="https://tn.fishki.net/26/upload/post/201310/05/1209217/356322eb34293a12f2e0e31d7a23a9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94810" y="0"/>
            <a:ext cx="4553082" cy="256490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 rot="1544536">
            <a:off x="3964194" y="3417305"/>
            <a:ext cx="1666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2204864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</a:t>
            </a:r>
            <a:r>
              <a:rPr lang="ru-RU" dirty="0" smtClean="0"/>
              <a:t> </a:t>
            </a:r>
            <a:r>
              <a:rPr lang="ru-RU" b="1" dirty="0" err="1" smtClean="0"/>
              <a:t>Санкт</a:t>
            </a:r>
            <a:r>
              <a:rPr lang="ru-RU" dirty="0" err="1" smtClean="0"/>
              <a:t>-</a:t>
            </a:r>
            <a:r>
              <a:rPr lang="ru-RU" b="1" dirty="0" err="1" smtClean="0"/>
              <a:t>Петрбургее</a:t>
            </a:r>
            <a:endParaRPr lang="ru-RU" dirty="0"/>
          </a:p>
        </p:txBody>
      </p:sp>
      <p:pic>
        <p:nvPicPr>
          <p:cNvPr id="46096" name="Picture 16" descr="https://www-cdn.intex-press.by/wp-content/uploads/2017/08/cms-image-00003889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5057800"/>
            <a:ext cx="1800200" cy="180020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7164288" y="5805264"/>
            <a:ext cx="1628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 Барановичах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0"/>
            <a:ext cx="69847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Три факта о воробьях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   • Воробей и ворон родственники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   • Воробей не может голодать больше двух суток, поэтому не пожалейте для него немного семечек, зерна…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   • В шее воробья позвонков в  два раза больше чем у жирафа.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Лидинской воробьях птицами библиотеке птичках понаблюдать послушать рассказ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568694"/>
            <a:ext cx="6264696" cy="3956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19672" y="5445224"/>
            <a:ext cx="5774432" cy="141277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Береги и охраняй птиц родного края!!!</a:t>
            </a:r>
            <a:endParaRPr lang="ru-RU" sz="3600" dirty="0"/>
          </a:p>
        </p:txBody>
      </p:sp>
      <p:pic>
        <p:nvPicPr>
          <p:cNvPr id="78850" name="Picture 2" descr="https://im0-tub-ru.yandex.net/i?id=1d8197bf08bbb8a2c551894d831edacf-l&amp;n=1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578" r="5578"/>
          <a:stretch>
            <a:fillRect/>
          </a:stretch>
        </p:blipFill>
        <p:spPr bwMode="auto">
          <a:xfrm>
            <a:off x="1115616" y="0"/>
            <a:ext cx="7104789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Домовый воробей - птица года 20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49694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79208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Ежегодно с 1996 года Союз охраны птиц России выбирает птицу года. Этой птице посвящаются эколого-просветительские мероприятия и природоохранные акции, которые проходят в течение всего года. В 2021 году символом по решению Союза охраны птиц России стал кобчик.</a:t>
            </a:r>
            <a:br>
              <a:rPr lang="ru-RU" sz="2800" dirty="0" smtClean="0"/>
            </a:br>
            <a:r>
              <a:rPr lang="ru-RU" sz="2800" b="1" dirty="0" smtClean="0"/>
              <a:t>Птицей 2022 года выбран </a:t>
            </a:r>
            <a:r>
              <a:rPr lang="ru-RU" sz="2800" b="1" u="sng" dirty="0" smtClean="0"/>
              <a:t>домовый воробей</a:t>
            </a:r>
            <a:r>
              <a:rPr lang="ru-RU" sz="2800" b="1" dirty="0" smtClean="0"/>
              <a:t>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Выбор может показаться неожиданным. Домовой воробей всегда рядом, он постоянно на виду. Редким его считать сложно. Но при выборе «птицы года» редкость не главный критерий. 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273050"/>
            <a:ext cx="4114800" cy="5853113"/>
          </a:xfrm>
        </p:spPr>
        <p:txBody>
          <a:bodyPr>
            <a:normAutofit/>
          </a:bodyPr>
          <a:lstStyle/>
          <a:p>
            <a:r>
              <a:rPr lang="ru-RU" dirty="0" smtClean="0"/>
              <a:t>Воробышки наши соседи. Каждый день они вспархивают из-под наших ног. В морозные дни шумно радуются солнцу, летом постоянно устраивают переполох во дворе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260648"/>
            <a:ext cx="4392488" cy="5976664"/>
          </a:xfrm>
        </p:spPr>
        <p:txBody>
          <a:bodyPr>
            <a:noAutofit/>
          </a:bodyPr>
          <a:lstStyle/>
          <a:p>
            <a:endParaRPr lang="ru-RU" sz="2800" dirty="0"/>
          </a:p>
        </p:txBody>
      </p:sp>
      <p:pic>
        <p:nvPicPr>
          <p:cNvPr id="5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t="6191"/>
          <a:stretch>
            <a:fillRect/>
          </a:stretch>
        </p:blipFill>
        <p:spPr bwMode="auto">
          <a:xfrm>
            <a:off x="323528" y="332656"/>
            <a:ext cx="4536504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c.pics.livejournal.com/ss_ele_n_a/77115417/16295/16295_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48472" cy="5099720"/>
          </a:xfrm>
          <a:prstGeom prst="rect">
            <a:avLst/>
          </a:prstGeom>
          <a:noFill/>
        </p:spPr>
      </p:pic>
      <p:pic>
        <p:nvPicPr>
          <p:cNvPr id="1028" name="Picture 4" descr="https://birds.kz/photos/0008/003/00080146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0"/>
            <a:ext cx="4320480" cy="511152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5589240"/>
            <a:ext cx="8820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Всего в мире существует около 30 видов воробьев. Самые  распространенные из них – </a:t>
            </a:r>
            <a:r>
              <a:rPr lang="ru-RU" sz="2400" b="1" dirty="0" smtClean="0"/>
              <a:t>полевой </a:t>
            </a:r>
            <a:r>
              <a:rPr lang="ru-RU" sz="2400" dirty="0" smtClean="0"/>
              <a:t> и </a:t>
            </a:r>
            <a:r>
              <a:rPr lang="ru-RU" sz="2400" b="1" dirty="0" smtClean="0"/>
              <a:t>домовый</a:t>
            </a:r>
            <a:r>
              <a:rPr lang="ru-RU" sz="2400" dirty="0" smtClean="0"/>
              <a:t> воробьи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ds05.infourok.ru/uploads/ex/100e/000f3ec5-cabd3d73/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чём отличие?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184666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Домовые (городские) воробьи более коренастые. У них коричнево-бурое оперение с черными полосками. Брюшко более светлое. У этого вида развит половой диморфизм. Девочки сероватого цвета, а под глазом располагается желтая полоска. На голове у мальчиков темно-серая «шапочка», а на перьях находится большое количество шоколадных вкраплений.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YS Text Optional"/>
                <a:cs typeface="Arial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YS Text Optional"/>
              <a:cs typeface="Arial" pitchFamily="34" charset="0"/>
            </a:endParaRPr>
          </a:p>
        </p:txBody>
      </p:sp>
      <p:pic>
        <p:nvPicPr>
          <p:cNvPr id="44034" name="Picture 2" descr="Полевой воробей. Источник фото: Википед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9528"/>
            <a:ext cx="7305675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Полевой (деревенский) воробей меньше и стройнее домового. На белоснежных щечках находятся черные отметины, а макушку покрывает красно-коричневая шапочка. Поэтому еще одно название пернатого – красноголовый. Внешне самцы не отличаются от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самочек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Домовый воробей. Источник фото: Википед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81174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619</Words>
  <Application>Microsoft Office PowerPoint</Application>
  <PresentationFormat>Экран (4:3)</PresentationFormat>
  <Paragraphs>41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«Домовый воробей- птица 2022 года».</vt:lpstr>
      <vt:lpstr>Слайд 2</vt:lpstr>
      <vt:lpstr>Слайд 3</vt:lpstr>
      <vt:lpstr>Слайд 4</vt:lpstr>
      <vt:lpstr>Слайд 5</vt:lpstr>
      <vt:lpstr>Слайд 6</vt:lpstr>
      <vt:lpstr>В чём отличие?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Лесные птицы</dc:title>
  <dc:creator>ASUS</dc:creator>
  <cp:lastModifiedBy>555</cp:lastModifiedBy>
  <cp:revision>88</cp:revision>
  <dcterms:created xsi:type="dcterms:W3CDTF">2019-07-28T05:25:21Z</dcterms:created>
  <dcterms:modified xsi:type="dcterms:W3CDTF">2022-02-23T20:10:12Z</dcterms:modified>
</cp:coreProperties>
</file>