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1" r:id="rId2"/>
    <p:sldId id="256" r:id="rId3"/>
    <p:sldId id="257" r:id="rId4"/>
    <p:sldId id="258" r:id="rId5"/>
    <p:sldId id="259" r:id="rId6"/>
    <p:sldId id="260" r:id="rId7"/>
    <p:sldId id="262" r:id="rId8"/>
    <p:sldId id="264" r:id="rId9"/>
    <p:sldId id="263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85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09.02.2014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09.02.2014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09.02.2014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09.02.2014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09.02.2014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 idx="4294967295"/>
          </p:nvPr>
        </p:nvSpPr>
        <p:spPr>
          <a:xfrm>
            <a:off x="0" y="381000"/>
            <a:ext cx="8929718" cy="2976563"/>
          </a:xfrm>
        </p:spPr>
        <p:txBody>
          <a:bodyPr>
            <a:noAutofit/>
          </a:bodyPr>
          <a:lstStyle/>
          <a:p>
            <a:r>
              <a:rPr lang="en-US" sz="8000" dirty="0" smtClean="0">
                <a:solidFill>
                  <a:srgbClr val="002060"/>
                </a:solidFill>
                <a:latin typeface="Bodoni MT Black" pitchFamily="18" charset="0"/>
              </a:rPr>
              <a:t>Passé </a:t>
            </a:r>
            <a:r>
              <a:rPr lang="en-US" sz="8000" dirty="0" err="1" smtClean="0">
                <a:solidFill>
                  <a:srgbClr val="002060"/>
                </a:solidFill>
                <a:latin typeface="Bodoni MT Black" pitchFamily="18" charset="0"/>
              </a:rPr>
              <a:t>composé</a:t>
            </a:r>
            <a:endParaRPr lang="ru-RU" sz="8000" dirty="0">
              <a:solidFill>
                <a:srgbClr val="002060"/>
              </a:solidFill>
            </a:endParaRPr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4294967295"/>
          </p:nvPr>
        </p:nvSpPr>
        <p:spPr>
          <a:xfrm>
            <a:off x="4071938" y="4000500"/>
            <a:ext cx="5072062" cy="175260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dirty="0" smtClean="0">
                <a:solidFill>
                  <a:srgbClr val="0070C0"/>
                </a:solidFill>
              </a:rPr>
              <a:t>     </a:t>
            </a:r>
            <a:r>
              <a:rPr lang="ru-RU" sz="3100" b="1" dirty="0" smtClean="0">
                <a:solidFill>
                  <a:srgbClr val="0070C0"/>
                </a:solidFill>
              </a:rPr>
              <a:t>Автор:</a:t>
            </a:r>
            <a:br>
              <a:rPr lang="ru-RU" sz="3100" b="1" dirty="0" smtClean="0">
                <a:solidFill>
                  <a:srgbClr val="0070C0"/>
                </a:solidFill>
              </a:rPr>
            </a:br>
            <a:r>
              <a:rPr lang="ru-RU" sz="3100" b="1" dirty="0" smtClean="0">
                <a:solidFill>
                  <a:srgbClr val="0070C0"/>
                </a:solidFill>
              </a:rPr>
              <a:t>учитель французского языка</a:t>
            </a:r>
            <a:br>
              <a:rPr lang="ru-RU" sz="3100" b="1" dirty="0" smtClean="0">
                <a:solidFill>
                  <a:srgbClr val="0070C0"/>
                </a:solidFill>
              </a:rPr>
            </a:br>
            <a:r>
              <a:rPr lang="ru-RU" sz="3100" b="1" dirty="0" smtClean="0">
                <a:solidFill>
                  <a:srgbClr val="0070C0"/>
                </a:solidFill>
              </a:rPr>
              <a:t>МБОУ «</a:t>
            </a:r>
            <a:r>
              <a:rPr lang="ru-RU" sz="3100" b="1" dirty="0" err="1" smtClean="0">
                <a:solidFill>
                  <a:srgbClr val="0070C0"/>
                </a:solidFill>
              </a:rPr>
              <a:t>Хиславичская</a:t>
            </a:r>
            <a:r>
              <a:rPr lang="ru-RU" sz="3100" b="1" dirty="0" smtClean="0">
                <a:solidFill>
                  <a:srgbClr val="0070C0"/>
                </a:solidFill>
              </a:rPr>
              <a:t> СОШ»</a:t>
            </a:r>
            <a:br>
              <a:rPr lang="ru-RU" sz="3100" b="1" dirty="0" smtClean="0">
                <a:solidFill>
                  <a:srgbClr val="0070C0"/>
                </a:solidFill>
              </a:rPr>
            </a:br>
            <a:r>
              <a:rPr lang="ru-RU" sz="3100" b="1" dirty="0" smtClean="0">
                <a:solidFill>
                  <a:srgbClr val="0070C0"/>
                </a:solidFill>
              </a:rPr>
              <a:t>Смоленской области</a:t>
            </a:r>
            <a:br>
              <a:rPr lang="ru-RU" sz="3100" b="1" dirty="0" smtClean="0">
                <a:solidFill>
                  <a:srgbClr val="0070C0"/>
                </a:solidFill>
              </a:rPr>
            </a:br>
            <a:r>
              <a:rPr lang="ru-RU" sz="3100" b="1" dirty="0" smtClean="0">
                <a:solidFill>
                  <a:srgbClr val="0070C0"/>
                </a:solidFill>
              </a:rPr>
              <a:t>Щедрова  Л. С.</a:t>
            </a:r>
            <a:r>
              <a:rPr lang="ru-RU" dirty="0" smtClean="0">
                <a:solidFill>
                  <a:srgbClr val="0070C0"/>
                </a:solidFill>
              </a:rPr>
              <a:t/>
            </a:r>
            <a:br>
              <a:rPr lang="ru-RU" dirty="0" smtClean="0">
                <a:solidFill>
                  <a:srgbClr val="0070C0"/>
                </a:solidFill>
              </a:rPr>
            </a:br>
            <a:endParaRPr lang="ru-RU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FF0000"/>
                </a:solidFill>
                <a:latin typeface="Arial Black" pitchFamily="34" charset="0"/>
              </a:rPr>
              <a:t>Сравни!</a:t>
            </a:r>
            <a:endParaRPr lang="ru-RU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457200" y="1214422"/>
            <a:ext cx="4038600" cy="514353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Сейчас</a:t>
            </a:r>
          </a:p>
          <a:p>
            <a:pPr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Je </a:t>
            </a:r>
            <a:r>
              <a:rPr lang="en-US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joue</a:t>
            </a:r>
            <a:endParaRPr lang="en-US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Tu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joues</a:t>
            </a:r>
            <a:endParaRPr lang="en-US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Il </a:t>
            </a:r>
            <a:r>
              <a:rPr lang="en-US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joue</a:t>
            </a:r>
            <a:endParaRPr lang="en-US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Elle </a:t>
            </a:r>
            <a:r>
              <a:rPr lang="en-US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joue</a:t>
            </a:r>
            <a:endParaRPr lang="en-US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Nous </a:t>
            </a:r>
            <a:r>
              <a:rPr lang="en-US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jouons</a:t>
            </a:r>
            <a:endParaRPr lang="en-US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Vous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jouez</a:t>
            </a:r>
            <a:endParaRPr lang="en-US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Ils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jouent</a:t>
            </a:r>
            <a:endParaRPr lang="en-US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Elles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jouent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4648200" y="1285860"/>
            <a:ext cx="4038600" cy="500066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u="sng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Раньше</a:t>
            </a:r>
          </a:p>
          <a:p>
            <a:pPr>
              <a:buNone/>
            </a:pP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J’</a:t>
            </a:r>
            <a:r>
              <a:rPr lang="en-US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ai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joué</a:t>
            </a:r>
            <a:endParaRPr lang="en-US" b="1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Tu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as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joué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Il 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joué</a:t>
            </a:r>
            <a:endParaRPr lang="en-US" b="1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Elle 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joué</a:t>
            </a:r>
            <a:endParaRPr lang="en-US" b="1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Nous </a:t>
            </a:r>
            <a:r>
              <a:rPr lang="en-US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avons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joué</a:t>
            </a:r>
            <a:endParaRPr lang="en-US" b="1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Vous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avez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joué</a:t>
            </a:r>
            <a:endParaRPr lang="en-US" b="1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Ils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ont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joué</a:t>
            </a:r>
            <a:endParaRPr lang="en-US" b="1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Elles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ont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joué</a:t>
            </a:r>
            <a:endParaRPr lang="ru-RU" b="1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Arial Black" pitchFamily="34" charset="0"/>
              </a:rPr>
              <a:t>Чтобы рассказать о том, что прошло…</a:t>
            </a:r>
            <a:endParaRPr lang="ru-RU" b="1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5200672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</a:p>
          <a:p>
            <a:pPr>
              <a:buNone/>
            </a:pPr>
            <a:r>
              <a:rPr lang="en-US" sz="3200" b="1" dirty="0" err="1" smtClean="0">
                <a:latin typeface="Arial Black" pitchFamily="34" charset="0"/>
                <a:cs typeface="Times New Roman" pitchFamily="18" charset="0"/>
              </a:rPr>
              <a:t>J’</a:t>
            </a:r>
            <a:r>
              <a:rPr lang="en-US" sz="3200" b="1" dirty="0" err="1" smtClean="0">
                <a:solidFill>
                  <a:srgbClr val="FF0000"/>
                </a:solidFill>
                <a:latin typeface="Arial Black" pitchFamily="34" charset="0"/>
                <a:cs typeface="Times New Roman" pitchFamily="18" charset="0"/>
              </a:rPr>
              <a:t>ai</a:t>
            </a:r>
            <a:endParaRPr lang="en-US" sz="3200" b="1" dirty="0" smtClean="0">
              <a:solidFill>
                <a:srgbClr val="00B050"/>
              </a:solidFill>
              <a:latin typeface="Arial Black" pitchFamily="34" charset="0"/>
              <a:cs typeface="Times New Roman" pitchFamily="18" charset="0"/>
            </a:endParaRPr>
          </a:p>
          <a:p>
            <a:pPr>
              <a:buNone/>
            </a:pPr>
            <a:r>
              <a:rPr lang="en-US" sz="3200" b="1" dirty="0" err="1" smtClean="0">
                <a:latin typeface="Arial Black" pitchFamily="34" charset="0"/>
                <a:cs typeface="Times New Roman" pitchFamily="18" charset="0"/>
              </a:rPr>
              <a:t>Tu</a:t>
            </a:r>
            <a:r>
              <a:rPr lang="en-US" sz="3200" b="1" dirty="0" smtClean="0">
                <a:latin typeface="Arial Black" pitchFamily="34" charset="0"/>
                <a:cs typeface="Times New Roman" pitchFamily="18" charset="0"/>
              </a:rPr>
              <a:t> </a:t>
            </a:r>
            <a:r>
              <a:rPr lang="en-US" sz="3200" b="1" dirty="0" smtClean="0">
                <a:solidFill>
                  <a:srgbClr val="FF0000"/>
                </a:solidFill>
                <a:latin typeface="Arial Black" pitchFamily="34" charset="0"/>
                <a:cs typeface="Times New Roman" pitchFamily="18" charset="0"/>
              </a:rPr>
              <a:t>as</a:t>
            </a:r>
            <a:endParaRPr lang="en-US" sz="3200" b="1" dirty="0" smtClean="0">
              <a:latin typeface="Arial Black" pitchFamily="34" charset="0"/>
              <a:cs typeface="Times New Roman" pitchFamily="18" charset="0"/>
            </a:endParaRPr>
          </a:p>
          <a:p>
            <a:pPr>
              <a:buNone/>
            </a:pPr>
            <a:r>
              <a:rPr lang="en-US" sz="3200" b="1" dirty="0" smtClean="0">
                <a:latin typeface="Arial Black" pitchFamily="34" charset="0"/>
                <a:cs typeface="Times New Roman" pitchFamily="18" charset="0"/>
              </a:rPr>
              <a:t>Il </a:t>
            </a:r>
            <a:r>
              <a:rPr lang="en-US" sz="3200" b="1" dirty="0" smtClean="0">
                <a:solidFill>
                  <a:srgbClr val="FF0000"/>
                </a:solidFill>
                <a:latin typeface="Arial Black" pitchFamily="34" charset="0"/>
                <a:cs typeface="Times New Roman" pitchFamily="18" charset="0"/>
              </a:rPr>
              <a:t>a</a:t>
            </a:r>
            <a:endParaRPr lang="en-US" sz="3200" b="1" dirty="0" smtClean="0">
              <a:solidFill>
                <a:srgbClr val="00B050"/>
              </a:solidFill>
              <a:latin typeface="Arial Black" pitchFamily="34" charset="0"/>
              <a:cs typeface="Times New Roman" pitchFamily="18" charset="0"/>
            </a:endParaRPr>
          </a:p>
          <a:p>
            <a:pPr>
              <a:buNone/>
            </a:pPr>
            <a:r>
              <a:rPr lang="en-US" sz="3200" b="1" dirty="0" smtClean="0">
                <a:latin typeface="Arial Black" pitchFamily="34" charset="0"/>
                <a:cs typeface="Times New Roman" pitchFamily="18" charset="0"/>
              </a:rPr>
              <a:t>Elle </a:t>
            </a:r>
            <a:r>
              <a:rPr lang="en-US" sz="3200" b="1" dirty="0" smtClean="0">
                <a:solidFill>
                  <a:srgbClr val="FF0000"/>
                </a:solidFill>
                <a:latin typeface="Arial Black" pitchFamily="34" charset="0"/>
                <a:cs typeface="Times New Roman" pitchFamily="18" charset="0"/>
              </a:rPr>
              <a:t>a</a:t>
            </a:r>
            <a:r>
              <a:rPr lang="ru-RU" sz="3200" b="1" dirty="0" smtClean="0">
                <a:solidFill>
                  <a:srgbClr val="FF0000"/>
                </a:solidFill>
                <a:latin typeface="Arial Black" pitchFamily="34" charset="0"/>
                <a:cs typeface="Times New Roman" pitchFamily="18" charset="0"/>
              </a:rPr>
              <a:t>                 </a:t>
            </a:r>
            <a:r>
              <a:rPr lang="ru-RU" sz="3600" b="1" dirty="0" smtClean="0">
                <a:solidFill>
                  <a:srgbClr val="FF0000"/>
                </a:solidFill>
                <a:latin typeface="Arial Black" pitchFamily="34" charset="0"/>
                <a:cs typeface="Times New Roman" pitchFamily="18" charset="0"/>
              </a:rPr>
              <a:t>+</a:t>
            </a:r>
            <a:endParaRPr lang="en-US" sz="3200" b="1" dirty="0" smtClean="0">
              <a:solidFill>
                <a:srgbClr val="FF0000"/>
              </a:solidFill>
              <a:latin typeface="Arial Black" pitchFamily="34" charset="0"/>
              <a:cs typeface="Times New Roman" pitchFamily="18" charset="0"/>
            </a:endParaRPr>
          </a:p>
          <a:p>
            <a:pPr>
              <a:buNone/>
            </a:pPr>
            <a:r>
              <a:rPr lang="en-US" sz="3200" b="1" dirty="0" smtClean="0">
                <a:latin typeface="Arial Black" pitchFamily="34" charset="0"/>
                <a:cs typeface="Times New Roman" pitchFamily="18" charset="0"/>
              </a:rPr>
              <a:t>Nous </a:t>
            </a:r>
            <a:r>
              <a:rPr lang="en-US" sz="3200" b="1" dirty="0" err="1" smtClean="0">
                <a:solidFill>
                  <a:srgbClr val="FF0000"/>
                </a:solidFill>
                <a:latin typeface="Arial Black" pitchFamily="34" charset="0"/>
                <a:cs typeface="Times New Roman" pitchFamily="18" charset="0"/>
              </a:rPr>
              <a:t>avons</a:t>
            </a:r>
            <a:endParaRPr lang="en-US" sz="3200" b="1" dirty="0" smtClean="0">
              <a:solidFill>
                <a:srgbClr val="00B050"/>
              </a:solidFill>
              <a:latin typeface="Arial Black" pitchFamily="34" charset="0"/>
              <a:cs typeface="Times New Roman" pitchFamily="18" charset="0"/>
            </a:endParaRPr>
          </a:p>
          <a:p>
            <a:pPr>
              <a:buNone/>
            </a:pPr>
            <a:r>
              <a:rPr lang="en-US" sz="3200" b="1" dirty="0" err="1" smtClean="0">
                <a:latin typeface="Arial Black" pitchFamily="34" charset="0"/>
                <a:cs typeface="Times New Roman" pitchFamily="18" charset="0"/>
              </a:rPr>
              <a:t>Vous</a:t>
            </a:r>
            <a:r>
              <a:rPr lang="en-US" sz="3200" b="1" dirty="0" smtClean="0">
                <a:latin typeface="Arial Black" pitchFamily="34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Arial Black" pitchFamily="34" charset="0"/>
                <a:cs typeface="Times New Roman" pitchFamily="18" charset="0"/>
              </a:rPr>
              <a:t>avez</a:t>
            </a:r>
            <a:endParaRPr lang="en-US" sz="3200" b="1" dirty="0" smtClean="0">
              <a:solidFill>
                <a:srgbClr val="00B050"/>
              </a:solidFill>
              <a:latin typeface="Arial Black" pitchFamily="34" charset="0"/>
              <a:cs typeface="Times New Roman" pitchFamily="18" charset="0"/>
            </a:endParaRPr>
          </a:p>
          <a:p>
            <a:pPr>
              <a:buNone/>
            </a:pPr>
            <a:r>
              <a:rPr lang="en-US" sz="3200" b="1" dirty="0" err="1" smtClean="0">
                <a:latin typeface="Arial Black" pitchFamily="34" charset="0"/>
                <a:cs typeface="Times New Roman" pitchFamily="18" charset="0"/>
              </a:rPr>
              <a:t>Ils</a:t>
            </a:r>
            <a:r>
              <a:rPr lang="en-US" sz="3200" b="1" dirty="0" smtClean="0">
                <a:latin typeface="Arial Black" pitchFamily="34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Arial Black" pitchFamily="34" charset="0"/>
                <a:cs typeface="Times New Roman" pitchFamily="18" charset="0"/>
              </a:rPr>
              <a:t>ont</a:t>
            </a:r>
            <a:endParaRPr lang="en-US" sz="3200" b="1" dirty="0" smtClean="0">
              <a:solidFill>
                <a:srgbClr val="00B050"/>
              </a:solidFill>
              <a:latin typeface="Arial Black" pitchFamily="34" charset="0"/>
              <a:cs typeface="Times New Roman" pitchFamily="18" charset="0"/>
            </a:endParaRPr>
          </a:p>
          <a:p>
            <a:pPr>
              <a:buNone/>
            </a:pPr>
            <a:r>
              <a:rPr lang="en-US" sz="3200" b="1" dirty="0" err="1" smtClean="0">
                <a:latin typeface="Arial Black" pitchFamily="34" charset="0"/>
                <a:cs typeface="Times New Roman" pitchFamily="18" charset="0"/>
              </a:rPr>
              <a:t>Elles</a:t>
            </a:r>
            <a:r>
              <a:rPr lang="en-US" sz="3200" b="1" dirty="0" smtClean="0">
                <a:latin typeface="Arial Black" pitchFamily="34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Arial Black" pitchFamily="34" charset="0"/>
                <a:cs typeface="Times New Roman" pitchFamily="18" charset="0"/>
              </a:rPr>
              <a:t>ont</a:t>
            </a:r>
            <a:endParaRPr lang="ru-RU" sz="3200" dirty="0">
              <a:latin typeface="Arial Black" pitchFamily="34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5129234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II</a:t>
            </a:r>
          </a:p>
          <a:p>
            <a:pPr>
              <a:buNone/>
            </a:pPr>
            <a:endParaRPr lang="ru-RU" sz="3200" b="1" dirty="0" smtClean="0">
              <a:solidFill>
                <a:srgbClr val="00B050"/>
              </a:solidFill>
              <a:latin typeface="Arial Black" pitchFamily="34" charset="0"/>
              <a:cs typeface="Times New Roman" pitchFamily="18" charset="0"/>
            </a:endParaRPr>
          </a:p>
          <a:p>
            <a:pPr>
              <a:buNone/>
            </a:pPr>
            <a:endParaRPr lang="ru-RU" sz="3200" b="1" dirty="0" smtClean="0">
              <a:solidFill>
                <a:srgbClr val="00B050"/>
              </a:solidFill>
              <a:latin typeface="Arial Black" pitchFamily="34" charset="0"/>
              <a:cs typeface="Times New Roman" pitchFamily="18" charset="0"/>
            </a:endParaRPr>
          </a:p>
          <a:p>
            <a:pPr>
              <a:buNone/>
            </a:pPr>
            <a:endParaRPr lang="en-US" sz="3200" b="1" dirty="0" smtClean="0">
              <a:solidFill>
                <a:srgbClr val="00B050"/>
              </a:solidFill>
              <a:latin typeface="Arial Black" pitchFamily="34" charset="0"/>
              <a:cs typeface="Times New Roman" pitchFamily="18" charset="0"/>
            </a:endParaRPr>
          </a:p>
          <a:p>
            <a:pPr>
              <a:buNone/>
            </a:pPr>
            <a:r>
              <a:rPr lang="en-US" sz="3200" b="1" dirty="0" smtClean="0">
                <a:solidFill>
                  <a:srgbClr val="00B050"/>
                </a:solidFill>
                <a:latin typeface="Arial Black" pitchFamily="34" charset="0"/>
                <a:cs typeface="Times New Roman" pitchFamily="18" charset="0"/>
              </a:rPr>
              <a:t>           </a:t>
            </a:r>
            <a:r>
              <a:rPr lang="en-US" sz="3200" b="1" dirty="0" err="1" smtClean="0">
                <a:solidFill>
                  <a:srgbClr val="00B050"/>
                </a:solidFill>
                <a:latin typeface="Arial Black" pitchFamily="34" charset="0"/>
                <a:cs typeface="Times New Roman" pitchFamily="18" charset="0"/>
              </a:rPr>
              <a:t>joué</a:t>
            </a:r>
            <a:endParaRPr lang="ru-RU" sz="3200" dirty="0"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  <a:latin typeface="Arial Black" pitchFamily="34" charset="0"/>
              </a:rPr>
              <a:t>Попробуй сказать сам…</a:t>
            </a:r>
            <a:endParaRPr lang="ru-RU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01752" y="1214422"/>
            <a:ext cx="4038600" cy="528641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</a:p>
          <a:p>
            <a:pPr>
              <a:buNone/>
            </a:pPr>
            <a:r>
              <a:rPr lang="en-US" sz="2800" b="1" dirty="0" err="1" smtClean="0">
                <a:latin typeface="Arial Black" pitchFamily="34" charset="0"/>
                <a:cs typeface="Times New Roman" pitchFamily="18" charset="0"/>
              </a:rPr>
              <a:t>J’</a:t>
            </a:r>
            <a:r>
              <a:rPr lang="en-US" sz="2800" b="1" dirty="0" err="1" smtClean="0">
                <a:solidFill>
                  <a:srgbClr val="FF0000"/>
                </a:solidFill>
                <a:latin typeface="Arial Black" pitchFamily="34" charset="0"/>
                <a:cs typeface="Times New Roman" pitchFamily="18" charset="0"/>
              </a:rPr>
              <a:t>ai</a:t>
            </a:r>
            <a:endParaRPr lang="en-US" sz="2800" b="1" dirty="0" smtClean="0">
              <a:solidFill>
                <a:srgbClr val="00B050"/>
              </a:solidFill>
              <a:latin typeface="Arial Black" pitchFamily="34" charset="0"/>
              <a:cs typeface="Times New Roman" pitchFamily="18" charset="0"/>
            </a:endParaRPr>
          </a:p>
          <a:p>
            <a:pPr>
              <a:buNone/>
            </a:pPr>
            <a:r>
              <a:rPr lang="en-US" sz="2800" b="1" dirty="0" err="1" smtClean="0">
                <a:latin typeface="Arial Black" pitchFamily="34" charset="0"/>
                <a:cs typeface="Times New Roman" pitchFamily="18" charset="0"/>
              </a:rPr>
              <a:t>Tu</a:t>
            </a:r>
            <a:r>
              <a:rPr lang="en-US" sz="2800" b="1" dirty="0" smtClean="0">
                <a:latin typeface="Arial Black" pitchFamily="34" charset="0"/>
                <a:cs typeface="Times New Roman" pitchFamily="18" charset="0"/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  <a:latin typeface="Arial Black" pitchFamily="34" charset="0"/>
                <a:cs typeface="Times New Roman" pitchFamily="18" charset="0"/>
              </a:rPr>
              <a:t>as</a:t>
            </a:r>
            <a:endParaRPr lang="en-US" sz="2800" b="1" dirty="0" smtClean="0">
              <a:latin typeface="Arial Black" pitchFamily="34" charset="0"/>
              <a:cs typeface="Times New Roman" pitchFamily="18" charset="0"/>
            </a:endParaRPr>
          </a:p>
          <a:p>
            <a:pPr>
              <a:buNone/>
            </a:pPr>
            <a:r>
              <a:rPr lang="en-US" sz="2800" b="1" dirty="0" smtClean="0">
                <a:latin typeface="Arial Black" pitchFamily="34" charset="0"/>
                <a:cs typeface="Times New Roman" pitchFamily="18" charset="0"/>
              </a:rPr>
              <a:t>Il </a:t>
            </a:r>
            <a:r>
              <a:rPr lang="en-US" sz="2800" b="1" dirty="0" smtClean="0">
                <a:solidFill>
                  <a:srgbClr val="FF0000"/>
                </a:solidFill>
                <a:latin typeface="Arial Black" pitchFamily="34" charset="0"/>
                <a:cs typeface="Times New Roman" pitchFamily="18" charset="0"/>
              </a:rPr>
              <a:t>a</a:t>
            </a:r>
            <a:endParaRPr lang="en-US" sz="2800" b="1" dirty="0" smtClean="0">
              <a:solidFill>
                <a:srgbClr val="00B050"/>
              </a:solidFill>
              <a:latin typeface="Arial Black" pitchFamily="34" charset="0"/>
              <a:cs typeface="Times New Roman" pitchFamily="18" charset="0"/>
            </a:endParaRPr>
          </a:p>
          <a:p>
            <a:pPr>
              <a:buNone/>
            </a:pPr>
            <a:r>
              <a:rPr lang="en-US" sz="2800" b="1" dirty="0" smtClean="0">
                <a:latin typeface="Arial Black" pitchFamily="34" charset="0"/>
                <a:cs typeface="Times New Roman" pitchFamily="18" charset="0"/>
              </a:rPr>
              <a:t>Elle </a:t>
            </a:r>
            <a:r>
              <a:rPr lang="en-US" sz="2800" b="1" dirty="0" smtClean="0">
                <a:solidFill>
                  <a:srgbClr val="FF0000"/>
                </a:solidFill>
                <a:latin typeface="Arial Black" pitchFamily="34" charset="0"/>
                <a:cs typeface="Times New Roman" pitchFamily="18" charset="0"/>
              </a:rPr>
              <a:t>a</a:t>
            </a:r>
            <a:r>
              <a:rPr lang="ru-RU" sz="2800" b="1" dirty="0" smtClean="0">
                <a:solidFill>
                  <a:srgbClr val="FF0000"/>
                </a:solidFill>
                <a:latin typeface="Arial Black" pitchFamily="34" charset="0"/>
                <a:cs typeface="Times New Roman" pitchFamily="18" charset="0"/>
              </a:rPr>
              <a:t>                 </a:t>
            </a:r>
            <a:r>
              <a:rPr lang="ru-RU" sz="3200" b="1" dirty="0" smtClean="0">
                <a:solidFill>
                  <a:srgbClr val="FF0000"/>
                </a:solidFill>
                <a:latin typeface="Arial Black" pitchFamily="34" charset="0"/>
                <a:cs typeface="Times New Roman" pitchFamily="18" charset="0"/>
              </a:rPr>
              <a:t>+</a:t>
            </a:r>
            <a:endParaRPr lang="en-US" sz="2800" b="1" dirty="0" smtClean="0">
              <a:solidFill>
                <a:srgbClr val="FF0000"/>
              </a:solidFill>
              <a:latin typeface="Arial Black" pitchFamily="34" charset="0"/>
              <a:cs typeface="Times New Roman" pitchFamily="18" charset="0"/>
            </a:endParaRPr>
          </a:p>
          <a:p>
            <a:pPr>
              <a:buNone/>
            </a:pPr>
            <a:r>
              <a:rPr lang="en-US" sz="2800" b="1" dirty="0" smtClean="0">
                <a:latin typeface="Arial Black" pitchFamily="34" charset="0"/>
                <a:cs typeface="Times New Roman" pitchFamily="18" charset="0"/>
              </a:rPr>
              <a:t>Nous </a:t>
            </a:r>
            <a:r>
              <a:rPr lang="en-US" sz="2800" b="1" dirty="0" err="1" smtClean="0">
                <a:solidFill>
                  <a:srgbClr val="FF0000"/>
                </a:solidFill>
                <a:latin typeface="Arial Black" pitchFamily="34" charset="0"/>
                <a:cs typeface="Times New Roman" pitchFamily="18" charset="0"/>
              </a:rPr>
              <a:t>avons</a:t>
            </a:r>
            <a:endParaRPr lang="en-US" sz="2800" b="1" dirty="0" smtClean="0">
              <a:solidFill>
                <a:srgbClr val="00B050"/>
              </a:solidFill>
              <a:latin typeface="Arial Black" pitchFamily="34" charset="0"/>
              <a:cs typeface="Times New Roman" pitchFamily="18" charset="0"/>
            </a:endParaRPr>
          </a:p>
          <a:p>
            <a:pPr>
              <a:buNone/>
            </a:pPr>
            <a:r>
              <a:rPr lang="en-US" sz="2800" b="1" dirty="0" err="1" smtClean="0">
                <a:latin typeface="Arial Black" pitchFamily="34" charset="0"/>
                <a:cs typeface="Times New Roman" pitchFamily="18" charset="0"/>
              </a:rPr>
              <a:t>Vous</a:t>
            </a:r>
            <a:r>
              <a:rPr lang="en-US" sz="2800" b="1" dirty="0" smtClean="0">
                <a:latin typeface="Arial Black" pitchFamily="34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Arial Black" pitchFamily="34" charset="0"/>
                <a:cs typeface="Times New Roman" pitchFamily="18" charset="0"/>
              </a:rPr>
              <a:t>avez</a:t>
            </a:r>
            <a:endParaRPr lang="en-US" sz="2800" b="1" dirty="0" smtClean="0">
              <a:solidFill>
                <a:srgbClr val="00B050"/>
              </a:solidFill>
              <a:latin typeface="Arial Black" pitchFamily="34" charset="0"/>
              <a:cs typeface="Times New Roman" pitchFamily="18" charset="0"/>
            </a:endParaRPr>
          </a:p>
          <a:p>
            <a:pPr>
              <a:buNone/>
            </a:pPr>
            <a:r>
              <a:rPr lang="en-US" sz="2800" b="1" dirty="0" err="1" smtClean="0">
                <a:latin typeface="Arial Black" pitchFamily="34" charset="0"/>
                <a:cs typeface="Times New Roman" pitchFamily="18" charset="0"/>
              </a:rPr>
              <a:t>Ils</a:t>
            </a:r>
            <a:r>
              <a:rPr lang="en-US" sz="2800" b="1" dirty="0" smtClean="0">
                <a:latin typeface="Arial Black" pitchFamily="34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Arial Black" pitchFamily="34" charset="0"/>
                <a:cs typeface="Times New Roman" pitchFamily="18" charset="0"/>
              </a:rPr>
              <a:t>ont</a:t>
            </a:r>
            <a:endParaRPr lang="en-US" sz="2800" b="1" dirty="0" smtClean="0">
              <a:solidFill>
                <a:srgbClr val="00B050"/>
              </a:solidFill>
              <a:latin typeface="Arial Black" pitchFamily="34" charset="0"/>
              <a:cs typeface="Times New Roman" pitchFamily="18" charset="0"/>
            </a:endParaRPr>
          </a:p>
          <a:p>
            <a:pPr>
              <a:buNone/>
            </a:pPr>
            <a:r>
              <a:rPr lang="en-US" sz="2800" b="1" dirty="0" err="1" smtClean="0">
                <a:latin typeface="Arial Black" pitchFamily="34" charset="0"/>
                <a:cs typeface="Times New Roman" pitchFamily="18" charset="0"/>
              </a:rPr>
              <a:t>Elles</a:t>
            </a:r>
            <a:r>
              <a:rPr lang="en-US" sz="2800" b="1" dirty="0" smtClean="0">
                <a:latin typeface="Arial Black" pitchFamily="34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Arial Black" pitchFamily="34" charset="0"/>
                <a:cs typeface="Times New Roman" pitchFamily="18" charset="0"/>
              </a:rPr>
              <a:t>ont</a:t>
            </a:r>
            <a:endParaRPr lang="ru-RU" sz="2800" dirty="0" smtClean="0">
              <a:latin typeface="Arial Black" pitchFamily="34" charset="0"/>
            </a:endParaRPr>
          </a:p>
          <a:p>
            <a:pPr>
              <a:buNone/>
            </a:pP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800600" y="1285860"/>
            <a:ext cx="4038600" cy="514353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b="1" dirty="0" smtClean="0">
                <a:solidFill>
                  <a:srgbClr val="FF0000"/>
                </a:solidFill>
              </a:rPr>
              <a:t>II</a:t>
            </a:r>
          </a:p>
          <a:p>
            <a:pPr algn="ctr">
              <a:buNone/>
            </a:pPr>
            <a:r>
              <a:rPr lang="en-US" sz="2800" b="1" dirty="0" err="1" smtClean="0">
                <a:solidFill>
                  <a:srgbClr val="FF0000"/>
                </a:solidFill>
                <a:latin typeface="Arial Black" pitchFamily="34" charset="0"/>
              </a:rPr>
              <a:t>patiné</a:t>
            </a:r>
            <a:r>
              <a:rPr lang="en-US" sz="2800" b="1" dirty="0" smtClean="0">
                <a:solidFill>
                  <a:srgbClr val="FF0000"/>
                </a:solidFill>
                <a:latin typeface="Arial Black" pitchFamily="34" charset="0"/>
              </a:rPr>
              <a:t> </a:t>
            </a:r>
          </a:p>
          <a:p>
            <a:pPr algn="ctr">
              <a:buNone/>
            </a:pPr>
            <a:r>
              <a:rPr lang="en-US" sz="2800" b="1" dirty="0" err="1" smtClean="0">
                <a:solidFill>
                  <a:srgbClr val="FF0000"/>
                </a:solidFill>
                <a:latin typeface="Arial Black" pitchFamily="34" charset="0"/>
              </a:rPr>
              <a:t>lugé</a:t>
            </a:r>
            <a:endParaRPr lang="en-US" sz="2800" b="1" dirty="0" smtClean="0">
              <a:solidFill>
                <a:srgbClr val="FF0000"/>
              </a:solidFill>
              <a:latin typeface="Arial Black" pitchFamily="34" charset="0"/>
            </a:endParaRPr>
          </a:p>
          <a:p>
            <a:pPr algn="ctr">
              <a:buNone/>
            </a:pPr>
            <a:r>
              <a:rPr lang="en-US" sz="2800" b="1" dirty="0" err="1" smtClean="0">
                <a:solidFill>
                  <a:srgbClr val="FF0000"/>
                </a:solidFill>
                <a:latin typeface="Arial Black" pitchFamily="34" charset="0"/>
              </a:rPr>
              <a:t>skié</a:t>
            </a:r>
            <a:endParaRPr lang="en-US" sz="2800" b="1" dirty="0" smtClean="0">
              <a:solidFill>
                <a:srgbClr val="FF0000"/>
              </a:solidFill>
              <a:latin typeface="Arial Black" pitchFamily="34" charset="0"/>
            </a:endParaRPr>
          </a:p>
          <a:p>
            <a:pPr algn="ctr">
              <a:buNone/>
            </a:pPr>
            <a:r>
              <a:rPr lang="en-US" sz="2800" b="1" dirty="0" smtClean="0">
                <a:solidFill>
                  <a:srgbClr val="FF0000"/>
                </a:solidFill>
                <a:latin typeface="Arial Black" pitchFamily="34" charset="0"/>
              </a:rPr>
              <a:t>s</a:t>
            </a:r>
            <a:r>
              <a:rPr lang="en-US" sz="2800" b="1" smtClean="0">
                <a:solidFill>
                  <a:srgbClr val="FF0000"/>
                </a:solidFill>
                <a:latin typeface="Arial Black" pitchFamily="34" charset="0"/>
              </a:rPr>
              <a:t>auté</a:t>
            </a:r>
            <a:endParaRPr lang="en-US" sz="2800" b="1" dirty="0" smtClean="0">
              <a:solidFill>
                <a:srgbClr val="FF0000"/>
              </a:solidFill>
              <a:latin typeface="Arial Black" pitchFamily="34" charset="0"/>
            </a:endParaRPr>
          </a:p>
          <a:p>
            <a:pPr algn="ctr">
              <a:buNone/>
            </a:pPr>
            <a:r>
              <a:rPr lang="en-US" sz="2800" b="1" dirty="0" err="1" smtClean="0">
                <a:solidFill>
                  <a:srgbClr val="FF0000"/>
                </a:solidFill>
                <a:latin typeface="Arial Black" pitchFamily="34" charset="0"/>
              </a:rPr>
              <a:t>nagé</a:t>
            </a:r>
            <a:endParaRPr lang="en-US" sz="2800" b="1" dirty="0" smtClean="0">
              <a:solidFill>
                <a:srgbClr val="FF0000"/>
              </a:solidFill>
              <a:latin typeface="Arial Black" pitchFamily="34" charset="0"/>
            </a:endParaRPr>
          </a:p>
          <a:p>
            <a:pPr algn="ctr">
              <a:buNone/>
            </a:pPr>
            <a:r>
              <a:rPr lang="en-US" sz="2800" b="1" dirty="0" err="1" smtClean="0">
                <a:solidFill>
                  <a:srgbClr val="FF0000"/>
                </a:solidFill>
                <a:latin typeface="Arial Black" pitchFamily="34" charset="0"/>
              </a:rPr>
              <a:t>lu</a:t>
            </a:r>
            <a:r>
              <a:rPr lang="en-US" sz="2800" b="1" dirty="0" smtClean="0">
                <a:solidFill>
                  <a:srgbClr val="FF0000"/>
                </a:solidFill>
                <a:latin typeface="Arial Black" pitchFamily="34" charset="0"/>
              </a:rPr>
              <a:t> </a:t>
            </a:r>
            <a:r>
              <a:rPr lang="en-US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Black" pitchFamily="34" charset="0"/>
              </a:rPr>
              <a:t>(</a:t>
            </a:r>
            <a:r>
              <a:rPr lang="ru-RU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Black" pitchFamily="34" charset="0"/>
              </a:rPr>
              <a:t>читать</a:t>
            </a:r>
            <a:r>
              <a:rPr lang="en-US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Black" pitchFamily="34" charset="0"/>
              </a:rPr>
              <a:t>)</a:t>
            </a:r>
          </a:p>
          <a:p>
            <a:pPr algn="ctr">
              <a:buNone/>
            </a:pPr>
            <a:r>
              <a:rPr lang="en-US" sz="2800" b="1" dirty="0" smtClean="0">
                <a:solidFill>
                  <a:srgbClr val="FF0000"/>
                </a:solidFill>
                <a:latin typeface="Arial Black" pitchFamily="34" charset="0"/>
              </a:rPr>
              <a:t>fait</a:t>
            </a:r>
            <a:r>
              <a:rPr lang="ru-RU" sz="2800" b="1" dirty="0" smtClean="0">
                <a:solidFill>
                  <a:srgbClr val="FF0000"/>
                </a:solidFill>
                <a:latin typeface="Arial Black" pitchFamily="34" charset="0"/>
              </a:rPr>
              <a:t> </a:t>
            </a:r>
            <a:r>
              <a:rPr lang="ru-RU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Black" pitchFamily="34" charset="0"/>
              </a:rPr>
              <a:t>(делать)</a:t>
            </a:r>
            <a:endParaRPr lang="en-US" sz="2800" b="1" dirty="0" smtClean="0">
              <a:solidFill>
                <a:schemeClr val="tx1">
                  <a:lumMod val="65000"/>
                  <a:lumOff val="35000"/>
                </a:schemeClr>
              </a:solidFill>
              <a:latin typeface="Arial Black" pitchFamily="34" charset="0"/>
            </a:endParaRPr>
          </a:p>
          <a:p>
            <a:pPr algn="ctr">
              <a:buNone/>
            </a:pPr>
            <a:r>
              <a:rPr lang="en-US" sz="2800" b="1" dirty="0" err="1" smtClean="0">
                <a:solidFill>
                  <a:srgbClr val="FF0000"/>
                </a:solidFill>
                <a:latin typeface="Arial Black" pitchFamily="34" charset="0"/>
              </a:rPr>
              <a:t>appris</a:t>
            </a:r>
            <a:r>
              <a:rPr lang="en-US" sz="2800" b="1" dirty="0" smtClean="0">
                <a:solidFill>
                  <a:srgbClr val="FF0000"/>
                </a:solidFill>
                <a:latin typeface="Arial Black" pitchFamily="34" charset="0"/>
              </a:rPr>
              <a:t> </a:t>
            </a:r>
            <a:r>
              <a:rPr lang="en-US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Black" pitchFamily="34" charset="0"/>
              </a:rPr>
              <a:t>(</a:t>
            </a:r>
            <a:r>
              <a:rPr lang="ru-RU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Black" pitchFamily="34" charset="0"/>
              </a:rPr>
              <a:t>научиться</a:t>
            </a:r>
            <a:r>
              <a:rPr lang="en-US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Black" pitchFamily="34" charset="0"/>
              </a:rPr>
              <a:t>)</a:t>
            </a:r>
            <a:endParaRPr lang="ru-RU" sz="2800" b="1" dirty="0">
              <a:solidFill>
                <a:schemeClr val="tx1">
                  <a:lumMod val="65000"/>
                  <a:lumOff val="35000"/>
                </a:schemeClr>
              </a:solidFill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  <a:latin typeface="Arial Black" pitchFamily="34" charset="0"/>
              </a:rPr>
              <a:t>Понаблюдай!</a:t>
            </a:r>
            <a:endParaRPr lang="ru-RU" b="1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r>
              <a:rPr lang="en-US" sz="2800" b="1" dirty="0" smtClean="0">
                <a:latin typeface="Arial Black" pitchFamily="34" charset="0"/>
                <a:cs typeface="Times New Roman" pitchFamily="18" charset="0"/>
              </a:rPr>
              <a:t>Je </a:t>
            </a:r>
            <a:r>
              <a:rPr lang="en-US" sz="2800" b="1" dirty="0" err="1" smtClean="0">
                <a:solidFill>
                  <a:srgbClr val="FF0000"/>
                </a:solidFill>
                <a:latin typeface="Arial Black" pitchFamily="34" charset="0"/>
                <a:cs typeface="Times New Roman" pitchFamily="18" charset="0"/>
              </a:rPr>
              <a:t>suis</a:t>
            </a:r>
            <a:endParaRPr lang="en-US" sz="2800" b="1" dirty="0" smtClean="0">
              <a:solidFill>
                <a:srgbClr val="FF0000"/>
              </a:solidFill>
              <a:latin typeface="Arial Black" pitchFamily="34" charset="0"/>
              <a:cs typeface="Times New Roman" pitchFamily="18" charset="0"/>
            </a:endParaRPr>
          </a:p>
          <a:p>
            <a:pPr>
              <a:buNone/>
            </a:pPr>
            <a:r>
              <a:rPr lang="en-US" sz="2800" b="1" dirty="0" err="1" smtClean="0">
                <a:latin typeface="Arial Black" pitchFamily="34" charset="0"/>
                <a:cs typeface="Times New Roman" pitchFamily="18" charset="0"/>
              </a:rPr>
              <a:t>Tu</a:t>
            </a:r>
            <a:r>
              <a:rPr lang="en-US" sz="2800" b="1" dirty="0" smtClean="0">
                <a:latin typeface="Arial Black" pitchFamily="34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Arial Black" pitchFamily="34" charset="0"/>
                <a:cs typeface="Times New Roman" pitchFamily="18" charset="0"/>
              </a:rPr>
              <a:t>es</a:t>
            </a:r>
            <a:endParaRPr lang="en-US" sz="2800" b="1" dirty="0" smtClean="0">
              <a:latin typeface="Arial Black" pitchFamily="34" charset="0"/>
              <a:cs typeface="Times New Roman" pitchFamily="18" charset="0"/>
            </a:endParaRPr>
          </a:p>
          <a:p>
            <a:pPr>
              <a:buNone/>
            </a:pPr>
            <a:r>
              <a:rPr lang="en-US" sz="2800" b="1" dirty="0" smtClean="0">
                <a:latin typeface="Arial Black" pitchFamily="34" charset="0"/>
                <a:cs typeface="Times New Roman" pitchFamily="18" charset="0"/>
              </a:rPr>
              <a:t>Il </a:t>
            </a:r>
            <a:r>
              <a:rPr lang="en-US" sz="2800" b="1" dirty="0" err="1" smtClean="0">
                <a:solidFill>
                  <a:srgbClr val="FF0000"/>
                </a:solidFill>
                <a:latin typeface="Arial Black" pitchFamily="34" charset="0"/>
                <a:cs typeface="Times New Roman" pitchFamily="18" charset="0"/>
              </a:rPr>
              <a:t>est</a:t>
            </a:r>
            <a:endParaRPr lang="en-US" sz="2800" b="1" dirty="0" smtClean="0">
              <a:solidFill>
                <a:srgbClr val="00B050"/>
              </a:solidFill>
              <a:latin typeface="Arial Black" pitchFamily="34" charset="0"/>
              <a:cs typeface="Times New Roman" pitchFamily="18" charset="0"/>
            </a:endParaRPr>
          </a:p>
          <a:p>
            <a:pPr>
              <a:buNone/>
            </a:pPr>
            <a:r>
              <a:rPr lang="en-US" sz="2800" b="1" dirty="0" smtClean="0">
                <a:latin typeface="Arial Black" pitchFamily="34" charset="0"/>
                <a:cs typeface="Times New Roman" pitchFamily="18" charset="0"/>
              </a:rPr>
              <a:t>Elle </a:t>
            </a:r>
            <a:r>
              <a:rPr lang="en-US" sz="2800" b="1" dirty="0" err="1" smtClean="0">
                <a:solidFill>
                  <a:srgbClr val="FF0000"/>
                </a:solidFill>
                <a:latin typeface="Arial Black" pitchFamily="34" charset="0"/>
                <a:cs typeface="Times New Roman" pitchFamily="18" charset="0"/>
              </a:rPr>
              <a:t>est</a:t>
            </a:r>
            <a:endParaRPr lang="en-US" sz="2800" b="1" dirty="0" smtClean="0">
              <a:solidFill>
                <a:srgbClr val="FF0000"/>
              </a:solidFill>
              <a:latin typeface="Arial Black" pitchFamily="34" charset="0"/>
              <a:cs typeface="Times New Roman" pitchFamily="18" charset="0"/>
            </a:endParaRPr>
          </a:p>
          <a:p>
            <a:pPr>
              <a:buNone/>
            </a:pPr>
            <a:r>
              <a:rPr lang="en-US" sz="2800" b="1" dirty="0" smtClean="0">
                <a:latin typeface="Arial Black" pitchFamily="34" charset="0"/>
                <a:cs typeface="Times New Roman" pitchFamily="18" charset="0"/>
              </a:rPr>
              <a:t>Nous </a:t>
            </a:r>
            <a:r>
              <a:rPr lang="en-US" sz="2800" b="1" dirty="0" err="1" smtClean="0">
                <a:solidFill>
                  <a:srgbClr val="FF0000"/>
                </a:solidFill>
                <a:latin typeface="Arial Black" pitchFamily="34" charset="0"/>
                <a:cs typeface="Times New Roman" pitchFamily="18" charset="0"/>
              </a:rPr>
              <a:t>sommes</a:t>
            </a:r>
            <a:endParaRPr lang="en-US" sz="2800" b="1" dirty="0" smtClean="0">
              <a:solidFill>
                <a:srgbClr val="00B050"/>
              </a:solidFill>
              <a:latin typeface="Arial Black" pitchFamily="34" charset="0"/>
              <a:cs typeface="Times New Roman" pitchFamily="18" charset="0"/>
            </a:endParaRPr>
          </a:p>
          <a:p>
            <a:pPr>
              <a:buNone/>
            </a:pPr>
            <a:r>
              <a:rPr lang="en-US" sz="2800" b="1" dirty="0" err="1" smtClean="0">
                <a:latin typeface="Arial Black" pitchFamily="34" charset="0"/>
                <a:cs typeface="Times New Roman" pitchFamily="18" charset="0"/>
              </a:rPr>
              <a:t>Vous</a:t>
            </a:r>
            <a:r>
              <a:rPr lang="en-US" sz="2800" b="1" dirty="0" smtClean="0">
                <a:latin typeface="Arial Black" pitchFamily="34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Arial Black" pitchFamily="34" charset="0"/>
                <a:cs typeface="Times New Roman" pitchFamily="18" charset="0"/>
              </a:rPr>
              <a:t>êtes</a:t>
            </a:r>
            <a:endParaRPr lang="en-US" sz="2800" b="1" dirty="0" smtClean="0">
              <a:solidFill>
                <a:srgbClr val="00B050"/>
              </a:solidFill>
              <a:latin typeface="Arial Black" pitchFamily="34" charset="0"/>
              <a:cs typeface="Times New Roman" pitchFamily="18" charset="0"/>
            </a:endParaRPr>
          </a:p>
          <a:p>
            <a:pPr>
              <a:buNone/>
            </a:pPr>
            <a:r>
              <a:rPr lang="en-US" sz="2800" b="1" dirty="0" err="1" smtClean="0">
                <a:latin typeface="Arial Black" pitchFamily="34" charset="0"/>
                <a:cs typeface="Times New Roman" pitchFamily="18" charset="0"/>
              </a:rPr>
              <a:t>Ils</a:t>
            </a:r>
            <a:r>
              <a:rPr lang="en-US" sz="2800" b="1" dirty="0" smtClean="0">
                <a:latin typeface="Arial Black" pitchFamily="34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Arial Black" pitchFamily="34" charset="0"/>
                <a:cs typeface="Times New Roman" pitchFamily="18" charset="0"/>
              </a:rPr>
              <a:t>sont</a:t>
            </a:r>
            <a:endParaRPr lang="en-US" sz="2800" b="1" dirty="0" smtClean="0">
              <a:solidFill>
                <a:srgbClr val="00B050"/>
              </a:solidFill>
              <a:latin typeface="Arial Black" pitchFamily="34" charset="0"/>
              <a:cs typeface="Times New Roman" pitchFamily="18" charset="0"/>
            </a:endParaRPr>
          </a:p>
          <a:p>
            <a:pPr>
              <a:buNone/>
            </a:pPr>
            <a:r>
              <a:rPr lang="en-US" sz="2800" b="1" dirty="0" err="1" smtClean="0">
                <a:latin typeface="Arial Black" pitchFamily="34" charset="0"/>
                <a:cs typeface="Times New Roman" pitchFamily="18" charset="0"/>
              </a:rPr>
              <a:t>Elles</a:t>
            </a:r>
            <a:r>
              <a:rPr lang="en-US" sz="2800" b="1" dirty="0" smtClean="0">
                <a:latin typeface="Arial Black" pitchFamily="34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Arial Black" pitchFamily="34" charset="0"/>
                <a:cs typeface="Times New Roman" pitchFamily="18" charset="0"/>
              </a:rPr>
              <a:t>sont</a:t>
            </a:r>
            <a:endParaRPr lang="ru-RU" sz="2800" dirty="0" smtClean="0">
              <a:latin typeface="Arial Black" pitchFamily="34" charset="0"/>
            </a:endParaRP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b="1" dirty="0" smtClean="0">
              <a:solidFill>
                <a:srgbClr val="FF0000"/>
              </a:solidFill>
              <a:latin typeface="Arial Black" pitchFamily="34" charset="0"/>
            </a:endParaRPr>
          </a:p>
          <a:p>
            <a:pPr>
              <a:buNone/>
            </a:pPr>
            <a:r>
              <a:rPr lang="ru-RU" sz="2800" b="1" dirty="0" smtClean="0">
                <a:solidFill>
                  <a:srgbClr val="FF0000"/>
                </a:solidFill>
                <a:latin typeface="Arial Black" pitchFamily="34" charset="0"/>
                <a:cs typeface="Times New Roman" pitchFamily="18" charset="0"/>
              </a:rPr>
              <a:t>+ </a:t>
            </a:r>
            <a:r>
              <a:rPr lang="en-US" sz="2800" b="1" dirty="0" smtClean="0">
                <a:solidFill>
                  <a:srgbClr val="FF0000"/>
                </a:solidFill>
                <a:latin typeface="Arial Black" pitchFamily="34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Arial Black" pitchFamily="34" charset="0"/>
              </a:rPr>
              <a:t>allé</a:t>
            </a:r>
            <a:r>
              <a:rPr lang="en-US" b="1" dirty="0" smtClean="0">
                <a:solidFill>
                  <a:srgbClr val="FF0000"/>
                </a:solidFill>
                <a:latin typeface="Arial Black" pitchFamily="34" charset="0"/>
              </a:rPr>
              <a:t>(</a:t>
            </a:r>
            <a:r>
              <a:rPr lang="en-US" b="1" dirty="0" err="1" smtClean="0">
                <a:solidFill>
                  <a:srgbClr val="FF0000"/>
                </a:solidFill>
                <a:latin typeface="Arial Black" pitchFamily="34" charset="0"/>
              </a:rPr>
              <a:t>és</a:t>
            </a:r>
            <a:r>
              <a:rPr lang="en-US" b="1" dirty="0" smtClean="0">
                <a:solidFill>
                  <a:srgbClr val="FF0000"/>
                </a:solidFill>
                <a:latin typeface="Arial Black" pitchFamily="34" charset="0"/>
              </a:rPr>
              <a:t>)</a:t>
            </a:r>
          </a:p>
          <a:p>
            <a:pPr>
              <a:buNone/>
            </a:pPr>
            <a:endParaRPr lang="en-US" b="1" dirty="0" smtClean="0">
              <a:solidFill>
                <a:srgbClr val="FF0000"/>
              </a:solidFill>
              <a:latin typeface="Arial Black" pitchFamily="34" charset="0"/>
            </a:endParaRPr>
          </a:p>
          <a:p>
            <a:pPr algn="r">
              <a:buNone/>
            </a:pPr>
            <a:endParaRPr lang="en-US" b="1" dirty="0" smtClean="0">
              <a:solidFill>
                <a:srgbClr val="FF0000"/>
              </a:solidFill>
              <a:latin typeface="Arial Black" pitchFamily="34" charset="0"/>
            </a:endParaRPr>
          </a:p>
          <a:p>
            <a:pPr>
              <a:buNone/>
            </a:pPr>
            <a:endParaRPr lang="ru-RU" dirty="0"/>
          </a:p>
        </p:txBody>
      </p:sp>
      <p:pic>
        <p:nvPicPr>
          <p:cNvPr id="5" name="Picture 4" descr="школьник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00892" y="3635809"/>
            <a:ext cx="1724029" cy="2488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  <a:latin typeface="Arial Black" pitchFamily="34" charset="0"/>
              </a:rPr>
              <a:t>Скажи правильно</a:t>
            </a:r>
            <a:endParaRPr lang="ru-RU" b="1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5127504" cy="468172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b="1" dirty="0" err="1" smtClean="0">
                <a:latin typeface="Arial Black" pitchFamily="34" charset="0"/>
                <a:cs typeface="Times New Roman" pitchFamily="18" charset="0"/>
              </a:rPr>
              <a:t>Lundi</a:t>
            </a:r>
            <a:r>
              <a:rPr lang="en-US" sz="2800" b="1" dirty="0" smtClean="0">
                <a:latin typeface="Arial Black" pitchFamily="34" charset="0"/>
                <a:cs typeface="Times New Roman" pitchFamily="18" charset="0"/>
              </a:rPr>
              <a:t>  je </a:t>
            </a:r>
            <a:r>
              <a:rPr lang="en-US" sz="2800" b="1" dirty="0" smtClean="0">
                <a:solidFill>
                  <a:srgbClr val="FF0000"/>
                </a:solidFill>
                <a:latin typeface="Arial Black" pitchFamily="34" charset="0"/>
                <a:cs typeface="Times New Roman" pitchFamily="18" charset="0"/>
              </a:rPr>
              <a:t>…</a:t>
            </a:r>
          </a:p>
          <a:p>
            <a:pPr>
              <a:buNone/>
            </a:pPr>
            <a:r>
              <a:rPr lang="en-US" sz="2800" b="1" dirty="0" smtClean="0">
                <a:latin typeface="Arial Black" pitchFamily="34" charset="0"/>
                <a:cs typeface="Times New Roman" pitchFamily="18" charset="0"/>
              </a:rPr>
              <a:t>Mardi  </a:t>
            </a:r>
            <a:r>
              <a:rPr lang="en-US" sz="2800" b="1" dirty="0" err="1" smtClean="0">
                <a:latin typeface="Arial Black" pitchFamily="34" charset="0"/>
                <a:cs typeface="Times New Roman" pitchFamily="18" charset="0"/>
              </a:rPr>
              <a:t>tu</a:t>
            </a:r>
            <a:r>
              <a:rPr lang="en-US" sz="2800" b="1" dirty="0" smtClean="0">
                <a:latin typeface="Arial Black" pitchFamily="34" charset="0"/>
                <a:cs typeface="Times New Roman" pitchFamily="18" charset="0"/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  <a:latin typeface="Arial Black" pitchFamily="34" charset="0"/>
                <a:cs typeface="Times New Roman" pitchFamily="18" charset="0"/>
              </a:rPr>
              <a:t>…</a:t>
            </a:r>
            <a:endParaRPr lang="en-US" sz="2800" b="1" dirty="0" smtClean="0">
              <a:latin typeface="Arial Black" pitchFamily="34" charset="0"/>
              <a:cs typeface="Times New Roman" pitchFamily="18" charset="0"/>
            </a:endParaRPr>
          </a:p>
          <a:p>
            <a:pPr>
              <a:buNone/>
            </a:pPr>
            <a:r>
              <a:rPr lang="en-US" sz="2800" b="1" dirty="0" err="1" smtClean="0">
                <a:latin typeface="Arial Black" pitchFamily="34" charset="0"/>
                <a:cs typeface="Times New Roman" pitchFamily="18" charset="0"/>
              </a:rPr>
              <a:t>Mercredi</a:t>
            </a:r>
            <a:r>
              <a:rPr lang="en-US" sz="2800" b="1" dirty="0" smtClean="0">
                <a:latin typeface="Arial Black" pitchFamily="34" charset="0"/>
                <a:cs typeface="Times New Roman" pitchFamily="18" charset="0"/>
              </a:rPr>
              <a:t>  </a:t>
            </a:r>
            <a:r>
              <a:rPr lang="en-US" sz="2800" b="1" dirty="0" err="1" smtClean="0">
                <a:latin typeface="Arial Black" pitchFamily="34" charset="0"/>
                <a:cs typeface="Times New Roman" pitchFamily="18" charset="0"/>
              </a:rPr>
              <a:t>il</a:t>
            </a:r>
            <a:r>
              <a:rPr lang="en-US" sz="2800" b="1" dirty="0" smtClean="0">
                <a:latin typeface="Arial Black" pitchFamily="34" charset="0"/>
                <a:cs typeface="Times New Roman" pitchFamily="18" charset="0"/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  <a:latin typeface="Arial Black" pitchFamily="34" charset="0"/>
                <a:cs typeface="Times New Roman" pitchFamily="18" charset="0"/>
              </a:rPr>
              <a:t>…</a:t>
            </a:r>
            <a:endParaRPr lang="en-US" sz="2800" b="1" dirty="0" smtClean="0">
              <a:solidFill>
                <a:srgbClr val="00B050"/>
              </a:solidFill>
              <a:latin typeface="Arial Black" pitchFamily="34" charset="0"/>
              <a:cs typeface="Times New Roman" pitchFamily="18" charset="0"/>
            </a:endParaRPr>
          </a:p>
          <a:p>
            <a:pPr>
              <a:buNone/>
            </a:pPr>
            <a:r>
              <a:rPr lang="en-US" sz="2800" b="1" dirty="0" err="1" smtClean="0">
                <a:latin typeface="Arial Black" pitchFamily="34" charset="0"/>
                <a:cs typeface="Times New Roman" pitchFamily="18" charset="0"/>
              </a:rPr>
              <a:t>Mercredi</a:t>
            </a:r>
            <a:r>
              <a:rPr lang="en-US" sz="2800" b="1" dirty="0" smtClean="0">
                <a:latin typeface="Arial Black" pitchFamily="34" charset="0"/>
                <a:cs typeface="Times New Roman" pitchFamily="18" charset="0"/>
              </a:rPr>
              <a:t>  </a:t>
            </a:r>
            <a:r>
              <a:rPr lang="en-US" sz="2800" b="1" dirty="0" err="1" smtClean="0">
                <a:latin typeface="Arial Black" pitchFamily="34" charset="0"/>
                <a:cs typeface="Times New Roman" pitchFamily="18" charset="0"/>
              </a:rPr>
              <a:t>elle</a:t>
            </a:r>
            <a:r>
              <a:rPr lang="en-US" sz="2800" b="1" dirty="0" smtClean="0">
                <a:latin typeface="Arial Black" pitchFamily="34" charset="0"/>
                <a:cs typeface="Times New Roman" pitchFamily="18" charset="0"/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  <a:latin typeface="Arial Black" pitchFamily="34" charset="0"/>
                <a:cs typeface="Times New Roman" pitchFamily="18" charset="0"/>
              </a:rPr>
              <a:t>…</a:t>
            </a:r>
          </a:p>
          <a:p>
            <a:pPr>
              <a:buNone/>
            </a:pPr>
            <a:r>
              <a:rPr lang="en-US" sz="2800" b="1" dirty="0" err="1" smtClean="0">
                <a:latin typeface="Arial Black" pitchFamily="34" charset="0"/>
                <a:cs typeface="Times New Roman" pitchFamily="18" charset="0"/>
              </a:rPr>
              <a:t>Jeudi</a:t>
            </a:r>
            <a:r>
              <a:rPr lang="en-US" sz="2800" b="1" dirty="0" smtClean="0">
                <a:latin typeface="Arial Black" pitchFamily="34" charset="0"/>
                <a:cs typeface="Times New Roman" pitchFamily="18" charset="0"/>
              </a:rPr>
              <a:t>  nous </a:t>
            </a:r>
            <a:r>
              <a:rPr lang="en-US" sz="2800" b="1" dirty="0" smtClean="0">
                <a:solidFill>
                  <a:srgbClr val="FF0000"/>
                </a:solidFill>
                <a:latin typeface="Arial Black" pitchFamily="34" charset="0"/>
                <a:cs typeface="Times New Roman" pitchFamily="18" charset="0"/>
              </a:rPr>
              <a:t>…</a:t>
            </a:r>
            <a:endParaRPr lang="en-US" sz="2800" b="1" dirty="0" smtClean="0">
              <a:solidFill>
                <a:srgbClr val="00B050"/>
              </a:solidFill>
              <a:latin typeface="Arial Black" pitchFamily="34" charset="0"/>
              <a:cs typeface="Times New Roman" pitchFamily="18" charset="0"/>
            </a:endParaRPr>
          </a:p>
          <a:p>
            <a:pPr>
              <a:buNone/>
            </a:pPr>
            <a:r>
              <a:rPr lang="en-US" sz="2800" b="1" dirty="0" err="1" smtClean="0">
                <a:latin typeface="Arial Black" pitchFamily="34" charset="0"/>
                <a:cs typeface="Times New Roman" pitchFamily="18" charset="0"/>
              </a:rPr>
              <a:t>Vendredi</a:t>
            </a:r>
            <a:r>
              <a:rPr lang="en-US" sz="2800" b="1" dirty="0" smtClean="0">
                <a:latin typeface="Arial Black" pitchFamily="34" charset="0"/>
                <a:cs typeface="Times New Roman" pitchFamily="18" charset="0"/>
              </a:rPr>
              <a:t>  </a:t>
            </a:r>
            <a:r>
              <a:rPr lang="en-US" sz="2800" b="1" dirty="0" err="1" smtClean="0">
                <a:latin typeface="Arial Black" pitchFamily="34" charset="0"/>
                <a:cs typeface="Times New Roman" pitchFamily="18" charset="0"/>
              </a:rPr>
              <a:t>vous</a:t>
            </a:r>
            <a:r>
              <a:rPr lang="en-US" sz="2800" b="1" dirty="0" smtClean="0">
                <a:latin typeface="Arial Black" pitchFamily="34" charset="0"/>
                <a:cs typeface="Times New Roman" pitchFamily="18" charset="0"/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  <a:latin typeface="Arial Black" pitchFamily="34" charset="0"/>
                <a:cs typeface="Times New Roman" pitchFamily="18" charset="0"/>
              </a:rPr>
              <a:t>…</a:t>
            </a:r>
            <a:endParaRPr lang="en-US" sz="2800" b="1" dirty="0" smtClean="0">
              <a:solidFill>
                <a:srgbClr val="00B050"/>
              </a:solidFill>
              <a:latin typeface="Arial Black" pitchFamily="34" charset="0"/>
              <a:cs typeface="Times New Roman" pitchFamily="18" charset="0"/>
            </a:endParaRPr>
          </a:p>
          <a:p>
            <a:pPr>
              <a:buNone/>
            </a:pPr>
            <a:r>
              <a:rPr lang="en-US" sz="2800" b="1" dirty="0" err="1" smtClean="0">
                <a:latin typeface="Arial Black" pitchFamily="34" charset="0"/>
                <a:cs typeface="Times New Roman" pitchFamily="18" charset="0"/>
              </a:rPr>
              <a:t>Samedi</a:t>
            </a:r>
            <a:r>
              <a:rPr lang="en-US" sz="2800" b="1" dirty="0" smtClean="0">
                <a:latin typeface="Arial Black" pitchFamily="34" charset="0"/>
                <a:cs typeface="Times New Roman" pitchFamily="18" charset="0"/>
              </a:rPr>
              <a:t>  </a:t>
            </a:r>
            <a:r>
              <a:rPr lang="en-US" sz="2800" b="1" dirty="0" err="1" smtClean="0">
                <a:latin typeface="Arial Black" pitchFamily="34" charset="0"/>
                <a:cs typeface="Times New Roman" pitchFamily="18" charset="0"/>
              </a:rPr>
              <a:t>ils</a:t>
            </a:r>
            <a:r>
              <a:rPr lang="en-US" sz="2800" b="1" dirty="0" smtClean="0">
                <a:latin typeface="Arial Black" pitchFamily="34" charset="0"/>
                <a:cs typeface="Times New Roman" pitchFamily="18" charset="0"/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  <a:latin typeface="Arial Black" pitchFamily="34" charset="0"/>
                <a:cs typeface="Times New Roman" pitchFamily="18" charset="0"/>
              </a:rPr>
              <a:t>…</a:t>
            </a:r>
            <a:endParaRPr lang="en-US" sz="2800" b="1" dirty="0" smtClean="0">
              <a:solidFill>
                <a:srgbClr val="00B050"/>
              </a:solidFill>
              <a:latin typeface="Arial Black" pitchFamily="34" charset="0"/>
              <a:cs typeface="Times New Roman" pitchFamily="18" charset="0"/>
            </a:endParaRPr>
          </a:p>
          <a:p>
            <a:pPr>
              <a:buNone/>
            </a:pPr>
            <a:r>
              <a:rPr lang="en-US" sz="2800" b="1" dirty="0" err="1" smtClean="0">
                <a:latin typeface="Arial Black" pitchFamily="34" charset="0"/>
                <a:cs typeface="Times New Roman" pitchFamily="18" charset="0"/>
              </a:rPr>
              <a:t>Samedi</a:t>
            </a:r>
            <a:r>
              <a:rPr lang="en-US" sz="2800" b="1" dirty="0" smtClean="0">
                <a:latin typeface="Arial Black" pitchFamily="34" charset="0"/>
                <a:cs typeface="Times New Roman" pitchFamily="18" charset="0"/>
              </a:rPr>
              <a:t>  </a:t>
            </a:r>
            <a:r>
              <a:rPr lang="en-US" sz="2800" b="1" dirty="0" err="1" smtClean="0">
                <a:latin typeface="Arial Black" pitchFamily="34" charset="0"/>
                <a:cs typeface="Times New Roman" pitchFamily="18" charset="0"/>
              </a:rPr>
              <a:t>elles</a:t>
            </a:r>
            <a:r>
              <a:rPr lang="en-US" sz="2800" b="1" dirty="0" smtClean="0">
                <a:latin typeface="Arial Black" pitchFamily="34" charset="0"/>
                <a:cs typeface="Times New Roman" pitchFamily="18" charset="0"/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  <a:latin typeface="Arial Black" pitchFamily="34" charset="0"/>
                <a:cs typeface="Times New Roman" pitchFamily="18" charset="0"/>
              </a:rPr>
              <a:t>…</a:t>
            </a:r>
          </a:p>
          <a:p>
            <a:pPr>
              <a:buNone/>
            </a:pPr>
            <a:r>
              <a:rPr lang="en-US" sz="2800" b="1" dirty="0" err="1" smtClean="0">
                <a:latin typeface="Arial Black" pitchFamily="34" charset="0"/>
                <a:cs typeface="Times New Roman" pitchFamily="18" charset="0"/>
              </a:rPr>
              <a:t>Dimanche</a:t>
            </a:r>
            <a:r>
              <a:rPr lang="en-US" sz="2800" b="1" dirty="0" smtClean="0">
                <a:latin typeface="Arial Black" pitchFamily="34" charset="0"/>
                <a:cs typeface="Times New Roman" pitchFamily="18" charset="0"/>
              </a:rPr>
              <a:t> je</a:t>
            </a:r>
            <a:r>
              <a:rPr lang="en-US" sz="2800" b="1" dirty="0" smtClean="0">
                <a:solidFill>
                  <a:srgbClr val="FF0000"/>
                </a:solidFill>
                <a:latin typeface="Arial Black" pitchFamily="34" charset="0"/>
                <a:cs typeface="Times New Roman" pitchFamily="18" charset="0"/>
              </a:rPr>
              <a:t> ne </a:t>
            </a:r>
            <a:r>
              <a:rPr lang="en-US" sz="2800" b="1" dirty="0" err="1" smtClean="0">
                <a:latin typeface="Arial Black" pitchFamily="34" charset="0"/>
                <a:cs typeface="Times New Roman" pitchFamily="18" charset="0"/>
              </a:rPr>
              <a:t>suis</a:t>
            </a:r>
            <a:r>
              <a:rPr lang="en-US" sz="2800" b="1" dirty="0" smtClean="0">
                <a:solidFill>
                  <a:srgbClr val="FF0000"/>
                </a:solidFill>
                <a:latin typeface="Arial Black" pitchFamily="34" charset="0"/>
                <a:cs typeface="Times New Roman" pitchFamily="18" charset="0"/>
              </a:rPr>
              <a:t> pas</a:t>
            </a:r>
            <a:endParaRPr lang="ru-RU" sz="2800" dirty="0" smtClean="0">
              <a:latin typeface="Arial Black" pitchFamily="34" charset="0"/>
            </a:endParaRP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357818" y="1371600"/>
            <a:ext cx="3481382" cy="4681728"/>
          </a:xfrm>
        </p:spPr>
        <p:txBody>
          <a:bodyPr>
            <a:normAutofit/>
          </a:bodyPr>
          <a:lstStyle/>
          <a:p>
            <a:endParaRPr lang="ru-RU" dirty="0" smtClean="0"/>
          </a:p>
          <a:p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sz="3200" b="1" dirty="0" smtClean="0">
                <a:solidFill>
                  <a:srgbClr val="FF0000"/>
                </a:solidFill>
                <a:latin typeface="Arial Black" pitchFamily="34" charset="0"/>
                <a:cs typeface="Times New Roman" pitchFamily="18" charset="0"/>
              </a:rPr>
              <a:t>+ </a:t>
            </a:r>
            <a:r>
              <a:rPr lang="en-US" sz="3200" b="1" dirty="0" smtClean="0">
                <a:solidFill>
                  <a:srgbClr val="FF0000"/>
                </a:solidFill>
                <a:latin typeface="Arial Black" pitchFamily="34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Arial Black" pitchFamily="34" charset="0"/>
              </a:rPr>
              <a:t>allé</a:t>
            </a:r>
            <a:r>
              <a:rPr lang="en-US" sz="2800" b="1" dirty="0" smtClean="0">
                <a:solidFill>
                  <a:srgbClr val="FF0000"/>
                </a:solidFill>
                <a:latin typeface="Arial Black" pitchFamily="34" charset="0"/>
              </a:rPr>
              <a:t>(</a:t>
            </a:r>
            <a:r>
              <a:rPr lang="en-US" sz="2800" b="1" dirty="0" err="1" smtClean="0">
                <a:solidFill>
                  <a:srgbClr val="FF0000"/>
                </a:solidFill>
                <a:latin typeface="Arial Black" pitchFamily="34" charset="0"/>
              </a:rPr>
              <a:t>és</a:t>
            </a:r>
            <a:r>
              <a:rPr lang="en-US" sz="2800" b="1" dirty="0" smtClean="0">
                <a:solidFill>
                  <a:srgbClr val="FF0000"/>
                </a:solidFill>
                <a:latin typeface="Arial Black" pitchFamily="34" charset="0"/>
              </a:rPr>
              <a:t>)</a:t>
            </a:r>
            <a:r>
              <a:rPr lang="ru-RU" sz="2800" b="1" dirty="0" smtClean="0">
                <a:solidFill>
                  <a:srgbClr val="FF0000"/>
                </a:solidFill>
                <a:latin typeface="Arial Black" pitchFamily="34" charset="0"/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  <a:latin typeface="Arial Black" pitchFamily="34" charset="0"/>
              </a:rPr>
              <a:t>à </a:t>
            </a:r>
            <a:r>
              <a:rPr lang="en-US" sz="2800" b="1" dirty="0" err="1" smtClean="0">
                <a:solidFill>
                  <a:srgbClr val="FF0000"/>
                </a:solidFill>
                <a:latin typeface="Arial Black" pitchFamily="34" charset="0"/>
              </a:rPr>
              <a:t>l’école</a:t>
            </a:r>
            <a:endParaRPr lang="en-US" sz="2800" b="1" dirty="0" smtClean="0">
              <a:solidFill>
                <a:srgbClr val="FF0000"/>
              </a:solidFill>
              <a:latin typeface="Arial Black" pitchFamily="34" charset="0"/>
            </a:endParaRPr>
          </a:p>
          <a:p>
            <a:pPr algn="r">
              <a:buNone/>
            </a:pPr>
            <a:endParaRPr lang="en-US" b="1" dirty="0" smtClean="0">
              <a:solidFill>
                <a:srgbClr val="FF0000"/>
              </a:solidFill>
              <a:latin typeface="Arial Black" pitchFamily="34" charset="0"/>
            </a:endParaRPr>
          </a:p>
          <a:p>
            <a:pPr>
              <a:buNone/>
            </a:pPr>
            <a:endParaRPr lang="ru-RU" dirty="0"/>
          </a:p>
        </p:txBody>
      </p:sp>
      <p:pic>
        <p:nvPicPr>
          <p:cNvPr id="5" name="Picture 4" descr="школьник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29454" y="4000504"/>
            <a:ext cx="1471397" cy="21240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0"/>
            <a:ext cx="8534400" cy="1271574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FF0000"/>
                </a:solidFill>
                <a:latin typeface="Arial Black" pitchFamily="34" charset="0"/>
              </a:rPr>
              <a:t>Возвратные глаголы спрягаются с </a:t>
            </a:r>
            <a:r>
              <a:rPr lang="en-US" dirty="0" err="1" smtClean="0">
                <a:solidFill>
                  <a:srgbClr val="FF0000"/>
                </a:solidFill>
                <a:latin typeface="Arial Black" pitchFamily="34" charset="0"/>
              </a:rPr>
              <a:t>être</a:t>
            </a:r>
            <a:r>
              <a:rPr lang="en-US" dirty="0" smtClean="0">
                <a:solidFill>
                  <a:srgbClr val="FF0000"/>
                </a:solidFill>
                <a:latin typeface="Arial Black" pitchFamily="34" charset="0"/>
              </a:rPr>
              <a:t> – </a:t>
            </a:r>
            <a:r>
              <a:rPr lang="en-US" dirty="0" err="1" smtClean="0">
                <a:solidFill>
                  <a:srgbClr val="FF0000"/>
                </a:solidFill>
                <a:latin typeface="Arial Black" pitchFamily="34" charset="0"/>
              </a:rPr>
              <a:t>s’amuser</a:t>
            </a:r>
            <a:endParaRPr lang="ru-RU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85720" y="1714488"/>
            <a:ext cx="7699272" cy="468172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3200" dirty="0" smtClean="0">
                <a:latin typeface="Arial Black" pitchFamily="34" charset="0"/>
              </a:rPr>
              <a:t>Je </a:t>
            </a:r>
            <a:r>
              <a:rPr lang="en-US" sz="3200" dirty="0" smtClean="0">
                <a:solidFill>
                  <a:srgbClr val="002060"/>
                </a:solidFill>
                <a:latin typeface="Arial Black" pitchFamily="34" charset="0"/>
              </a:rPr>
              <a:t>me</a:t>
            </a:r>
            <a:r>
              <a:rPr lang="en-US" sz="3200" dirty="0" smtClean="0">
                <a:latin typeface="Arial Black" pitchFamily="34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Arial Black" pitchFamily="34" charset="0"/>
              </a:rPr>
              <a:t>suis</a:t>
            </a:r>
            <a:r>
              <a:rPr lang="en-US" sz="3200" dirty="0" smtClean="0">
                <a:latin typeface="Arial Black" pitchFamily="34" charset="0"/>
              </a:rPr>
              <a:t> </a:t>
            </a:r>
            <a:r>
              <a:rPr lang="en-US" sz="3200" dirty="0" err="1" smtClean="0">
                <a:latin typeface="Arial Black" pitchFamily="34" charset="0"/>
              </a:rPr>
              <a:t>amusé</a:t>
            </a:r>
            <a:r>
              <a:rPr lang="en-US" sz="3200" dirty="0" smtClean="0">
                <a:latin typeface="Arial Black" pitchFamily="34" charset="0"/>
              </a:rPr>
              <a:t>(</a:t>
            </a:r>
            <a:r>
              <a:rPr lang="en-US" sz="3200" dirty="0" smtClean="0">
                <a:solidFill>
                  <a:srgbClr val="FF0000"/>
                </a:solidFill>
                <a:latin typeface="Arial Black" pitchFamily="34" charset="0"/>
              </a:rPr>
              <a:t>e</a:t>
            </a:r>
            <a:r>
              <a:rPr lang="en-US" sz="3200" dirty="0" smtClean="0">
                <a:latin typeface="Arial Black" pitchFamily="34" charset="0"/>
              </a:rPr>
              <a:t>)</a:t>
            </a:r>
          </a:p>
          <a:p>
            <a:pPr>
              <a:buNone/>
            </a:pPr>
            <a:r>
              <a:rPr lang="en-US" sz="3200" dirty="0" err="1" smtClean="0">
                <a:latin typeface="Arial Black" pitchFamily="34" charset="0"/>
              </a:rPr>
              <a:t>Tu</a:t>
            </a:r>
            <a:r>
              <a:rPr lang="en-US" sz="3200" dirty="0" smtClean="0">
                <a:latin typeface="Arial Black" pitchFamily="34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Arial Black" pitchFamily="34" charset="0"/>
              </a:rPr>
              <a:t>t’</a:t>
            </a:r>
            <a:r>
              <a:rPr lang="en-US" sz="3200" dirty="0" err="1" smtClean="0">
                <a:solidFill>
                  <a:srgbClr val="FF0000"/>
                </a:solidFill>
                <a:latin typeface="Arial Black" pitchFamily="34" charset="0"/>
              </a:rPr>
              <a:t>es</a:t>
            </a:r>
            <a:r>
              <a:rPr lang="en-US" sz="3200" dirty="0" smtClean="0">
                <a:latin typeface="Arial Black" pitchFamily="34" charset="0"/>
              </a:rPr>
              <a:t> </a:t>
            </a:r>
            <a:r>
              <a:rPr lang="en-US" sz="3200" dirty="0" err="1" smtClean="0">
                <a:latin typeface="Arial Black" pitchFamily="34" charset="0"/>
              </a:rPr>
              <a:t>amusé</a:t>
            </a:r>
            <a:r>
              <a:rPr lang="en-US" sz="3200" dirty="0" smtClean="0">
                <a:latin typeface="Arial Black" pitchFamily="34" charset="0"/>
              </a:rPr>
              <a:t>(</a:t>
            </a:r>
            <a:r>
              <a:rPr lang="en-US" sz="3200" dirty="0" smtClean="0">
                <a:solidFill>
                  <a:srgbClr val="FF0000"/>
                </a:solidFill>
                <a:latin typeface="Arial Black" pitchFamily="34" charset="0"/>
              </a:rPr>
              <a:t>e</a:t>
            </a:r>
            <a:r>
              <a:rPr lang="en-US" sz="3200" dirty="0" smtClean="0">
                <a:latin typeface="Arial Black" pitchFamily="34" charset="0"/>
              </a:rPr>
              <a:t>)</a:t>
            </a:r>
          </a:p>
          <a:p>
            <a:pPr>
              <a:buNone/>
            </a:pPr>
            <a:r>
              <a:rPr lang="en-US" sz="3200" dirty="0" smtClean="0">
                <a:latin typeface="Arial Black" pitchFamily="34" charset="0"/>
              </a:rPr>
              <a:t> Il </a:t>
            </a:r>
            <a:r>
              <a:rPr lang="en-US" sz="3200" dirty="0" err="1" smtClean="0">
                <a:solidFill>
                  <a:srgbClr val="002060"/>
                </a:solidFill>
                <a:latin typeface="Arial Black" pitchFamily="34" charset="0"/>
              </a:rPr>
              <a:t>s’</a:t>
            </a:r>
            <a:r>
              <a:rPr lang="en-US" sz="3200" dirty="0" err="1" smtClean="0">
                <a:solidFill>
                  <a:srgbClr val="FF0000"/>
                </a:solidFill>
                <a:latin typeface="Arial Black" pitchFamily="34" charset="0"/>
              </a:rPr>
              <a:t>est</a:t>
            </a:r>
            <a:r>
              <a:rPr lang="en-US" sz="3200" dirty="0" smtClean="0">
                <a:latin typeface="Arial Black" pitchFamily="34" charset="0"/>
              </a:rPr>
              <a:t> </a:t>
            </a:r>
            <a:r>
              <a:rPr lang="en-US" sz="3200" dirty="0" err="1" smtClean="0">
                <a:latin typeface="Arial Black" pitchFamily="34" charset="0"/>
              </a:rPr>
              <a:t>amusé</a:t>
            </a:r>
            <a:endParaRPr lang="en-US" sz="3200" dirty="0" smtClean="0">
              <a:latin typeface="Arial Black" pitchFamily="34" charset="0"/>
            </a:endParaRPr>
          </a:p>
          <a:p>
            <a:pPr>
              <a:buNone/>
            </a:pPr>
            <a:r>
              <a:rPr lang="en-US" sz="3200" dirty="0" smtClean="0">
                <a:latin typeface="Arial Black" pitchFamily="34" charset="0"/>
              </a:rPr>
              <a:t>Elle </a:t>
            </a:r>
            <a:r>
              <a:rPr lang="en-US" sz="3200" dirty="0" err="1" smtClean="0">
                <a:solidFill>
                  <a:srgbClr val="002060"/>
                </a:solidFill>
                <a:latin typeface="Arial Black" pitchFamily="34" charset="0"/>
              </a:rPr>
              <a:t>s’</a:t>
            </a:r>
            <a:r>
              <a:rPr lang="en-US" sz="3200" dirty="0" err="1" smtClean="0">
                <a:solidFill>
                  <a:srgbClr val="FF0000"/>
                </a:solidFill>
                <a:latin typeface="Arial Black" pitchFamily="34" charset="0"/>
              </a:rPr>
              <a:t>est</a:t>
            </a:r>
            <a:r>
              <a:rPr lang="en-US" sz="3200" dirty="0" smtClean="0">
                <a:solidFill>
                  <a:srgbClr val="FF0000"/>
                </a:solidFill>
                <a:latin typeface="Arial Black" pitchFamily="34" charset="0"/>
              </a:rPr>
              <a:t> </a:t>
            </a:r>
            <a:r>
              <a:rPr lang="en-US" sz="3200" dirty="0" err="1" smtClean="0">
                <a:latin typeface="Arial Black" pitchFamily="34" charset="0"/>
              </a:rPr>
              <a:t>amusé</a:t>
            </a:r>
            <a:r>
              <a:rPr lang="en-US" sz="3200" dirty="0" err="1" smtClean="0">
                <a:solidFill>
                  <a:srgbClr val="FF0000"/>
                </a:solidFill>
                <a:latin typeface="Arial Black" pitchFamily="34" charset="0"/>
              </a:rPr>
              <a:t>e</a:t>
            </a:r>
            <a:r>
              <a:rPr lang="en-US" sz="3200" dirty="0" smtClean="0">
                <a:latin typeface="Arial Black" pitchFamily="34" charset="0"/>
              </a:rPr>
              <a:t> </a:t>
            </a:r>
          </a:p>
          <a:p>
            <a:pPr>
              <a:buNone/>
            </a:pPr>
            <a:r>
              <a:rPr lang="en-US" sz="3200" dirty="0" smtClean="0">
                <a:latin typeface="Arial Black" pitchFamily="34" charset="0"/>
              </a:rPr>
              <a:t>Nous </a:t>
            </a:r>
            <a:r>
              <a:rPr lang="en-US" sz="3200" dirty="0" err="1" smtClean="0">
                <a:solidFill>
                  <a:srgbClr val="002060"/>
                </a:solidFill>
                <a:latin typeface="Arial Black" pitchFamily="34" charset="0"/>
              </a:rPr>
              <a:t>nous</a:t>
            </a:r>
            <a:r>
              <a:rPr lang="en-US" sz="3200" dirty="0" smtClean="0">
                <a:latin typeface="Arial Black" pitchFamily="34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Arial Black" pitchFamily="34" charset="0"/>
              </a:rPr>
              <a:t>sommes</a:t>
            </a:r>
            <a:r>
              <a:rPr lang="en-US" sz="3200" dirty="0" smtClean="0">
                <a:latin typeface="Arial Black" pitchFamily="34" charset="0"/>
              </a:rPr>
              <a:t> </a:t>
            </a:r>
            <a:r>
              <a:rPr lang="en-US" sz="3200" dirty="0" err="1" smtClean="0">
                <a:latin typeface="Arial Black" pitchFamily="34" charset="0"/>
              </a:rPr>
              <a:t>amusé</a:t>
            </a:r>
            <a:r>
              <a:rPr lang="en-US" sz="3200" dirty="0" smtClean="0">
                <a:latin typeface="Arial Black" pitchFamily="34" charset="0"/>
              </a:rPr>
              <a:t>(</a:t>
            </a:r>
            <a:r>
              <a:rPr lang="en-US" sz="3200" dirty="0" smtClean="0">
                <a:solidFill>
                  <a:srgbClr val="FF0000"/>
                </a:solidFill>
                <a:latin typeface="Arial Black" pitchFamily="34" charset="0"/>
              </a:rPr>
              <a:t>e</a:t>
            </a:r>
            <a:r>
              <a:rPr lang="en-US" sz="3200" dirty="0" smtClean="0">
                <a:latin typeface="Arial Black" pitchFamily="34" charset="0"/>
              </a:rPr>
              <a:t>)</a:t>
            </a:r>
            <a:r>
              <a:rPr lang="en-US" sz="3200" dirty="0" smtClean="0">
                <a:solidFill>
                  <a:srgbClr val="FF0000"/>
                </a:solidFill>
                <a:latin typeface="Arial Black" pitchFamily="34" charset="0"/>
              </a:rPr>
              <a:t>s</a:t>
            </a:r>
            <a:r>
              <a:rPr lang="en-US" sz="3200" dirty="0" smtClean="0">
                <a:latin typeface="Arial Black" pitchFamily="34" charset="0"/>
              </a:rPr>
              <a:t> </a:t>
            </a:r>
          </a:p>
          <a:p>
            <a:pPr>
              <a:buNone/>
            </a:pPr>
            <a:r>
              <a:rPr lang="en-US" sz="3200" dirty="0" err="1" smtClean="0">
                <a:latin typeface="Arial Black" pitchFamily="34" charset="0"/>
              </a:rPr>
              <a:t>Vous</a:t>
            </a:r>
            <a:r>
              <a:rPr lang="en-US" sz="3200" dirty="0" smtClean="0">
                <a:latin typeface="Arial Black" pitchFamily="34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Arial Black" pitchFamily="34" charset="0"/>
              </a:rPr>
              <a:t>vous</a:t>
            </a:r>
            <a:r>
              <a:rPr lang="en-US" sz="3200" dirty="0" smtClean="0">
                <a:latin typeface="Arial Black" pitchFamily="34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Arial Black" pitchFamily="34" charset="0"/>
              </a:rPr>
              <a:t>êtes</a:t>
            </a:r>
            <a:r>
              <a:rPr lang="en-US" sz="3200" dirty="0" smtClean="0">
                <a:latin typeface="Arial Black" pitchFamily="34" charset="0"/>
              </a:rPr>
              <a:t> </a:t>
            </a:r>
            <a:r>
              <a:rPr lang="en-US" sz="3200" dirty="0" err="1" smtClean="0">
                <a:latin typeface="Arial Black" pitchFamily="34" charset="0"/>
              </a:rPr>
              <a:t>amusé</a:t>
            </a:r>
            <a:r>
              <a:rPr lang="en-US" sz="3200" dirty="0" smtClean="0">
                <a:latin typeface="Arial Black" pitchFamily="34" charset="0"/>
              </a:rPr>
              <a:t>(</a:t>
            </a:r>
            <a:r>
              <a:rPr lang="en-US" sz="3200" dirty="0" smtClean="0">
                <a:solidFill>
                  <a:srgbClr val="FF0000"/>
                </a:solidFill>
                <a:latin typeface="Arial Black" pitchFamily="34" charset="0"/>
              </a:rPr>
              <a:t>e</a:t>
            </a:r>
            <a:r>
              <a:rPr lang="en-US" sz="3200" dirty="0" smtClean="0">
                <a:latin typeface="Arial Black" pitchFamily="34" charset="0"/>
              </a:rPr>
              <a:t>)</a:t>
            </a:r>
            <a:r>
              <a:rPr lang="en-US" sz="3200" dirty="0" smtClean="0">
                <a:solidFill>
                  <a:srgbClr val="FF0000"/>
                </a:solidFill>
                <a:latin typeface="Arial Black" pitchFamily="34" charset="0"/>
              </a:rPr>
              <a:t>s</a:t>
            </a:r>
          </a:p>
          <a:p>
            <a:pPr>
              <a:buNone/>
            </a:pPr>
            <a:r>
              <a:rPr lang="en-US" sz="3200" dirty="0" err="1" smtClean="0">
                <a:latin typeface="Arial Black" pitchFamily="34" charset="0"/>
              </a:rPr>
              <a:t>Ils</a:t>
            </a:r>
            <a:r>
              <a:rPr lang="en-US" sz="3200" dirty="0" smtClean="0">
                <a:latin typeface="Arial Black" pitchFamily="34" charset="0"/>
              </a:rPr>
              <a:t> </a:t>
            </a:r>
            <a:r>
              <a:rPr lang="en-US" sz="3200" dirty="0" smtClean="0">
                <a:solidFill>
                  <a:srgbClr val="002060"/>
                </a:solidFill>
                <a:latin typeface="Arial Black" pitchFamily="34" charset="0"/>
              </a:rPr>
              <a:t>se</a:t>
            </a:r>
            <a:r>
              <a:rPr lang="en-US" sz="3200" dirty="0" smtClean="0">
                <a:latin typeface="Arial Black" pitchFamily="34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Arial Black" pitchFamily="34" charset="0"/>
              </a:rPr>
              <a:t>sont</a:t>
            </a:r>
            <a:r>
              <a:rPr lang="en-US" sz="3200" dirty="0" smtClean="0">
                <a:latin typeface="Arial Black" pitchFamily="34" charset="0"/>
              </a:rPr>
              <a:t> </a:t>
            </a:r>
            <a:r>
              <a:rPr lang="en-US" sz="3200" dirty="0" err="1" smtClean="0">
                <a:latin typeface="Arial Black" pitchFamily="34" charset="0"/>
              </a:rPr>
              <a:t>amusé</a:t>
            </a:r>
            <a:r>
              <a:rPr lang="en-US" sz="3200" dirty="0" err="1" smtClean="0">
                <a:solidFill>
                  <a:srgbClr val="FF0000"/>
                </a:solidFill>
                <a:latin typeface="Arial Black" pitchFamily="34" charset="0"/>
              </a:rPr>
              <a:t>s</a:t>
            </a:r>
            <a:endParaRPr lang="en-US" sz="3200" dirty="0" smtClean="0">
              <a:solidFill>
                <a:srgbClr val="FF0000"/>
              </a:solidFill>
              <a:latin typeface="Arial Black" pitchFamily="34" charset="0"/>
            </a:endParaRPr>
          </a:p>
          <a:p>
            <a:pPr>
              <a:buNone/>
            </a:pPr>
            <a:r>
              <a:rPr lang="en-US" sz="3200" dirty="0" err="1" smtClean="0">
                <a:latin typeface="Arial Black" pitchFamily="34" charset="0"/>
              </a:rPr>
              <a:t>Elles</a:t>
            </a:r>
            <a:r>
              <a:rPr lang="en-US" sz="3200" dirty="0" smtClean="0">
                <a:latin typeface="Arial Black" pitchFamily="34" charset="0"/>
              </a:rPr>
              <a:t> </a:t>
            </a:r>
            <a:r>
              <a:rPr lang="en-US" sz="3200" dirty="0" smtClean="0">
                <a:solidFill>
                  <a:srgbClr val="002060"/>
                </a:solidFill>
                <a:latin typeface="Arial Black" pitchFamily="34" charset="0"/>
              </a:rPr>
              <a:t>se</a:t>
            </a:r>
            <a:r>
              <a:rPr lang="en-US" sz="3200" dirty="0" smtClean="0">
                <a:latin typeface="Arial Black" pitchFamily="34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Arial Black" pitchFamily="34" charset="0"/>
              </a:rPr>
              <a:t>sont</a:t>
            </a:r>
            <a:r>
              <a:rPr lang="en-US" sz="3200" dirty="0" smtClean="0">
                <a:latin typeface="Arial Black" pitchFamily="34" charset="0"/>
              </a:rPr>
              <a:t> </a:t>
            </a:r>
            <a:r>
              <a:rPr lang="en-US" sz="3200" dirty="0" err="1" smtClean="0">
                <a:latin typeface="Arial Black" pitchFamily="34" charset="0"/>
              </a:rPr>
              <a:t>amusé</a:t>
            </a:r>
            <a:r>
              <a:rPr lang="en-US" sz="3200" dirty="0" err="1" smtClean="0">
                <a:solidFill>
                  <a:srgbClr val="FF0000"/>
                </a:solidFill>
                <a:latin typeface="Arial Black" pitchFamily="34" charset="0"/>
              </a:rPr>
              <a:t>es</a:t>
            </a:r>
            <a:endParaRPr lang="ru-RU" sz="3200" dirty="0">
              <a:solidFill>
                <a:srgbClr val="FF0000"/>
              </a:solidFill>
              <a:latin typeface="Arial Black" pitchFamily="34" charset="0"/>
            </a:endParaRPr>
          </a:p>
        </p:txBody>
      </p:sp>
      <p:pic>
        <p:nvPicPr>
          <p:cNvPr id="1026" name="Picture 2" descr="C:\Users\USER\Desktop\картинки\анимашки\animaciya-16.gif"/>
          <p:cNvPicPr>
            <a:picLocks noGrp="1" noChangeAspect="1" noChangeArrowheads="1" noCrop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143636" y="1714487"/>
            <a:ext cx="2562228" cy="240208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9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9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9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900" decel="100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5"/>
          <p:cNvSpPr>
            <a:spLocks noGrp="1"/>
          </p:cNvSpPr>
          <p:nvPr>
            <p:ph sz="quarter" idx="1"/>
          </p:nvPr>
        </p:nvSpPr>
        <p:spPr>
          <a:xfrm>
            <a:off x="301752" y="1071546"/>
            <a:ext cx="8503920" cy="5027502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n-US" sz="4000" dirty="0" smtClean="0">
              <a:latin typeface="Arial Black" pitchFamily="34" charset="0"/>
            </a:endParaRPr>
          </a:p>
          <a:p>
            <a:pPr algn="ctr">
              <a:buNone/>
            </a:pPr>
            <a:r>
              <a:rPr lang="en-US" sz="4000" dirty="0" err="1" smtClean="0">
                <a:latin typeface="Arial Black" pitchFamily="34" charset="0"/>
              </a:rPr>
              <a:t>Est-ce</a:t>
            </a:r>
            <a:r>
              <a:rPr lang="en-US" sz="4000" dirty="0" smtClean="0">
                <a:latin typeface="Arial Black" pitchFamily="34" charset="0"/>
              </a:rPr>
              <a:t> </a:t>
            </a:r>
            <a:r>
              <a:rPr lang="en-US" sz="4000" dirty="0" err="1" smtClean="0">
                <a:latin typeface="Arial Black" pitchFamily="34" charset="0"/>
              </a:rPr>
              <a:t>que</a:t>
            </a:r>
            <a:r>
              <a:rPr lang="en-US" sz="4000" dirty="0" smtClean="0">
                <a:latin typeface="Arial Black" pitchFamily="34" charset="0"/>
              </a:rPr>
              <a:t> la </a:t>
            </a:r>
            <a:r>
              <a:rPr lang="en-US" sz="4000" dirty="0" err="1" smtClean="0">
                <a:latin typeface="Arial Black" pitchFamily="34" charset="0"/>
              </a:rPr>
              <a:t>mère</a:t>
            </a:r>
            <a:r>
              <a:rPr lang="en-US" sz="4000" dirty="0" smtClean="0">
                <a:latin typeface="Arial Black" pitchFamily="34" charset="0"/>
              </a:rPr>
              <a:t> </a:t>
            </a:r>
            <a:r>
              <a:rPr lang="en-US" sz="4000" dirty="0" smtClean="0">
                <a:solidFill>
                  <a:srgbClr val="FF0000"/>
                </a:solidFill>
                <a:latin typeface="Arial Black" pitchFamily="34" charset="0"/>
              </a:rPr>
              <a:t>a</a:t>
            </a:r>
            <a:r>
              <a:rPr lang="en-US" sz="4000" dirty="0" smtClean="0">
                <a:latin typeface="Arial Black" pitchFamily="34" charset="0"/>
              </a:rPr>
              <a:t> </a:t>
            </a:r>
            <a:r>
              <a:rPr lang="en-US" sz="4000" dirty="0" err="1" smtClean="0">
                <a:solidFill>
                  <a:srgbClr val="00B050"/>
                </a:solidFill>
                <a:latin typeface="Arial Black" pitchFamily="34" charset="0"/>
              </a:rPr>
              <a:t>permis</a:t>
            </a:r>
            <a:r>
              <a:rPr lang="en-US" sz="4000" dirty="0" smtClean="0">
                <a:latin typeface="Arial Black" pitchFamily="34" charset="0"/>
              </a:rPr>
              <a:t> </a:t>
            </a:r>
            <a:r>
              <a:rPr lang="en-US" sz="4000" dirty="0" err="1" smtClean="0">
                <a:latin typeface="Arial Black" pitchFamily="34" charset="0"/>
              </a:rPr>
              <a:t>d’acheter</a:t>
            </a:r>
            <a:r>
              <a:rPr lang="en-US" sz="4000" dirty="0" smtClean="0">
                <a:latin typeface="Arial Black" pitchFamily="34" charset="0"/>
              </a:rPr>
              <a:t> un </a:t>
            </a:r>
            <a:r>
              <a:rPr lang="en-US" sz="4000" dirty="0" err="1" smtClean="0">
                <a:latin typeface="Arial Black" pitchFamily="34" charset="0"/>
              </a:rPr>
              <a:t>ordinateur</a:t>
            </a:r>
            <a:r>
              <a:rPr lang="en-US" sz="4000" dirty="0" smtClean="0">
                <a:latin typeface="Arial Black" pitchFamily="34" charset="0"/>
              </a:rPr>
              <a:t>?</a:t>
            </a:r>
          </a:p>
          <a:p>
            <a:pPr algn="ctr">
              <a:buNone/>
            </a:pPr>
            <a:endParaRPr lang="en-US" sz="4000" dirty="0" smtClean="0">
              <a:latin typeface="Arial Black" pitchFamily="34" charset="0"/>
            </a:endParaRPr>
          </a:p>
          <a:p>
            <a:pPr algn="ctr">
              <a:buNone/>
            </a:pPr>
            <a:r>
              <a:rPr lang="en-US" sz="4000" dirty="0" smtClean="0">
                <a:latin typeface="Arial Black" pitchFamily="34" charset="0"/>
              </a:rPr>
              <a:t>Non, </a:t>
            </a:r>
            <a:r>
              <a:rPr lang="en-US" sz="4000" dirty="0" smtClean="0">
                <a:latin typeface="Arial Black" pitchFamily="34" charset="0"/>
              </a:rPr>
              <a:t>la </a:t>
            </a:r>
            <a:r>
              <a:rPr lang="en-US" sz="4000" dirty="0" err="1" smtClean="0">
                <a:latin typeface="Arial Black" pitchFamily="34" charset="0"/>
              </a:rPr>
              <a:t>mère</a:t>
            </a:r>
            <a:r>
              <a:rPr lang="en-US" sz="4000" dirty="0" smtClean="0">
                <a:latin typeface="Arial Black" pitchFamily="34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Arial Black" pitchFamily="34" charset="0"/>
              </a:rPr>
              <a:t>n’</a:t>
            </a:r>
            <a:r>
              <a:rPr lang="en-US" sz="4000" dirty="0" err="1" smtClean="0">
                <a:solidFill>
                  <a:srgbClr val="FF0000"/>
                </a:solidFill>
                <a:latin typeface="Arial Black" pitchFamily="34" charset="0"/>
              </a:rPr>
              <a:t>a</a:t>
            </a:r>
            <a:r>
              <a:rPr lang="en-US" sz="4000" dirty="0" smtClean="0">
                <a:latin typeface="Arial Black" pitchFamily="34" charset="0"/>
              </a:rPr>
              <a:t> </a:t>
            </a:r>
            <a:r>
              <a:rPr lang="en-US" sz="4000" dirty="0" smtClean="0">
                <a:solidFill>
                  <a:srgbClr val="002060"/>
                </a:solidFill>
                <a:latin typeface="Arial Black" pitchFamily="34" charset="0"/>
              </a:rPr>
              <a:t>pas</a:t>
            </a:r>
            <a:r>
              <a:rPr lang="en-US" sz="4000" dirty="0" smtClean="0">
                <a:latin typeface="Arial Black" pitchFamily="34" charset="0"/>
              </a:rPr>
              <a:t> </a:t>
            </a:r>
            <a:r>
              <a:rPr lang="en-US" sz="4000" dirty="0" err="1" smtClean="0">
                <a:solidFill>
                  <a:srgbClr val="00B050"/>
                </a:solidFill>
                <a:latin typeface="Arial Black" pitchFamily="34" charset="0"/>
              </a:rPr>
              <a:t>permis</a:t>
            </a:r>
            <a:r>
              <a:rPr lang="en-US" sz="4000" dirty="0" smtClean="0">
                <a:latin typeface="Arial Black" pitchFamily="34" charset="0"/>
              </a:rPr>
              <a:t> </a:t>
            </a:r>
            <a:r>
              <a:rPr lang="en-US" sz="4000" dirty="0" err="1" smtClean="0">
                <a:latin typeface="Arial Black" pitchFamily="34" charset="0"/>
              </a:rPr>
              <a:t>d’acheter</a:t>
            </a:r>
            <a:r>
              <a:rPr lang="en-US" sz="4000" dirty="0" smtClean="0">
                <a:latin typeface="Arial Black" pitchFamily="34" charset="0"/>
              </a:rPr>
              <a:t> un </a:t>
            </a:r>
            <a:r>
              <a:rPr lang="en-US" sz="4000" dirty="0" err="1" smtClean="0">
                <a:latin typeface="Arial Black" pitchFamily="34" charset="0"/>
              </a:rPr>
              <a:t>ordinateur</a:t>
            </a:r>
            <a:r>
              <a:rPr lang="en-US" sz="4000" dirty="0" smtClean="0">
                <a:latin typeface="Arial Black" pitchFamily="34" charset="0"/>
              </a:rPr>
              <a:t>.</a:t>
            </a:r>
            <a:endParaRPr lang="ru-RU" sz="4000" dirty="0">
              <a:latin typeface="Arial Black" pitchFamily="34" charset="0"/>
            </a:endParaRPr>
          </a:p>
        </p:txBody>
      </p:sp>
      <p:grpSp>
        <p:nvGrpSpPr>
          <p:cNvPr id="10" name="Группа 9"/>
          <p:cNvGrpSpPr/>
          <p:nvPr/>
        </p:nvGrpSpPr>
        <p:grpSpPr>
          <a:xfrm>
            <a:off x="6000760" y="2357430"/>
            <a:ext cx="2428892" cy="144464"/>
            <a:chOff x="6000760" y="1571612"/>
            <a:chExt cx="2428892" cy="144464"/>
          </a:xfrm>
        </p:grpSpPr>
        <p:cxnSp>
          <p:nvCxnSpPr>
            <p:cNvPr id="8" name="Прямая соединительная линия 7"/>
            <p:cNvCxnSpPr/>
            <p:nvPr/>
          </p:nvCxnSpPr>
          <p:spPr>
            <a:xfrm>
              <a:off x="6000760" y="1571612"/>
              <a:ext cx="2428892" cy="1588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Прямая соединительная линия 8"/>
            <p:cNvCxnSpPr/>
            <p:nvPr/>
          </p:nvCxnSpPr>
          <p:spPr>
            <a:xfrm>
              <a:off x="6000760" y="1714488"/>
              <a:ext cx="2428892" cy="1588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  <a:latin typeface="Arial Black" pitchFamily="34" charset="0"/>
              </a:rPr>
              <a:t>Отрицательная форма </a:t>
            </a:r>
            <a:r>
              <a:rPr lang="en-US" dirty="0" smtClean="0">
                <a:solidFill>
                  <a:srgbClr val="FF0000"/>
                </a:solidFill>
                <a:latin typeface="Arial Black" pitchFamily="34" charset="0"/>
              </a:rPr>
              <a:t>passé </a:t>
            </a:r>
            <a:r>
              <a:rPr lang="en-US" dirty="0" err="1" smtClean="0">
                <a:solidFill>
                  <a:srgbClr val="FF0000"/>
                </a:solidFill>
                <a:latin typeface="Arial Black" pitchFamily="34" charset="0"/>
              </a:rPr>
              <a:t>composé</a:t>
            </a:r>
            <a:endParaRPr lang="ru-RU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504522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’          </a:t>
            </a:r>
            <a:r>
              <a:rPr lang="en-US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ai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joué</a:t>
            </a:r>
            <a:endParaRPr lang="en-US" b="1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Tu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as          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joué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Il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           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joué</a:t>
            </a:r>
            <a:endParaRPr lang="en-US" b="1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Elle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          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joué</a:t>
            </a:r>
            <a:endParaRPr lang="en-US" b="1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Nous     </a:t>
            </a:r>
            <a:r>
              <a:rPr lang="en-US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avons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joué</a:t>
            </a:r>
            <a:endParaRPr lang="en-US" b="1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Vous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avez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en-US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joué</a:t>
            </a:r>
            <a:endParaRPr lang="en-US" b="1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Ils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en-US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ont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joué</a:t>
            </a:r>
            <a:endParaRPr lang="en-US" b="1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Elles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en-US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ont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joué</a:t>
            </a:r>
            <a:endParaRPr lang="en-US" b="1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ne   …   pas</a:t>
            </a:r>
          </a:p>
          <a:p>
            <a:pPr algn="ctr">
              <a:buNone/>
            </a:pP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n’   …   pas</a:t>
            </a:r>
            <a:endParaRPr lang="ru-RU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86</TotalTime>
  <Words>268</Words>
  <PresentationFormat>Экран (4:3)</PresentationFormat>
  <Paragraphs>109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Официальная</vt:lpstr>
      <vt:lpstr>Passé composé</vt:lpstr>
      <vt:lpstr>Сравни!</vt:lpstr>
      <vt:lpstr>Чтобы рассказать о том, что прошло…</vt:lpstr>
      <vt:lpstr>Попробуй сказать сам…</vt:lpstr>
      <vt:lpstr>Понаблюдай!</vt:lpstr>
      <vt:lpstr>Скажи правильно</vt:lpstr>
      <vt:lpstr>Возвратные глаголы спрягаются с être – s’amuser</vt:lpstr>
      <vt:lpstr>Слайд 8</vt:lpstr>
      <vt:lpstr>Отрицательная форма passé composé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Сравни!</dc:title>
  <dc:creator>USER</dc:creator>
  <cp:lastModifiedBy>USER</cp:lastModifiedBy>
  <cp:revision>12</cp:revision>
  <dcterms:created xsi:type="dcterms:W3CDTF">2012-01-25T16:12:17Z</dcterms:created>
  <dcterms:modified xsi:type="dcterms:W3CDTF">2014-02-09T12:13:02Z</dcterms:modified>
</cp:coreProperties>
</file>