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 Black" pitchFamily="34" charset="0"/>
              </a:rPr>
              <a:t>Французские предлоги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57751" y="2947085"/>
            <a:ext cx="4009523" cy="219642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Автор:</a:t>
            </a:r>
            <a:br>
              <a:rPr lang="ru-RU" sz="2000" dirty="0" smtClean="0"/>
            </a:br>
            <a:r>
              <a:rPr lang="ru-RU" sz="2000" dirty="0" smtClean="0"/>
              <a:t>учитель французского языка</a:t>
            </a:r>
            <a:br>
              <a:rPr lang="ru-RU" sz="2000" dirty="0" smtClean="0"/>
            </a:br>
            <a:r>
              <a:rPr lang="ru-RU" sz="2000" dirty="0" smtClean="0"/>
              <a:t>МБОУ «</a:t>
            </a:r>
            <a:r>
              <a:rPr lang="ru-RU" sz="2000" dirty="0" err="1" smtClean="0"/>
              <a:t>Хиславичская</a:t>
            </a:r>
            <a:r>
              <a:rPr lang="ru-RU" sz="2000" dirty="0" smtClean="0"/>
              <a:t> СОШ»</a:t>
            </a:r>
            <a:br>
              <a:rPr lang="ru-RU" sz="2000" dirty="0" smtClean="0"/>
            </a:br>
            <a:r>
              <a:rPr lang="ru-RU" sz="2000" dirty="0" smtClean="0"/>
              <a:t>Смоленской области</a:t>
            </a:r>
            <a:br>
              <a:rPr lang="ru-RU" sz="2000" dirty="0" smtClean="0"/>
            </a:br>
            <a:r>
              <a:rPr lang="ru-RU" sz="2000" dirty="0" smtClean="0"/>
              <a:t>Щедрова  Л. С.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500066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Broadway" pitchFamily="82" charset="0"/>
              </a:rPr>
              <a:t>La </a:t>
            </a:r>
            <a:r>
              <a:rPr lang="en-US" sz="5400" b="1" u="sng" dirty="0" err="1" smtClean="0">
                <a:latin typeface="Broadway" pitchFamily="82" charset="0"/>
              </a:rPr>
              <a:t>famille</a:t>
            </a:r>
            <a:r>
              <a:rPr lang="en-US" sz="5400" b="1" u="sng" dirty="0" smtClean="0">
                <a:latin typeface="Broadway" pitchFamily="82" charset="0"/>
              </a:rPr>
              <a:t> des chats</a:t>
            </a:r>
          </a:p>
          <a:p>
            <a:pPr algn="ctr"/>
            <a:endParaRPr lang="en-US" sz="5400" b="1" dirty="0" smtClean="0">
              <a:latin typeface="Broadway" pitchFamily="82" charset="0"/>
            </a:endParaRPr>
          </a:p>
          <a:p>
            <a:pPr algn="ctr"/>
            <a:r>
              <a:rPr lang="en-US" sz="4400" b="1" dirty="0" err="1" smtClean="0">
                <a:latin typeface="Broadway" pitchFamily="82" charset="0"/>
              </a:rPr>
              <a:t>Où</a:t>
            </a:r>
            <a:r>
              <a:rPr lang="en-US" sz="4400" b="1" dirty="0" smtClean="0">
                <a:latin typeface="Broadway" pitchFamily="82" charset="0"/>
              </a:rPr>
              <a:t>  </a:t>
            </a:r>
            <a:r>
              <a:rPr lang="en-US" sz="4400" b="1" dirty="0" err="1" smtClean="0">
                <a:latin typeface="Broadway" pitchFamily="82" charset="0"/>
              </a:rPr>
              <a:t>sont</a:t>
            </a:r>
            <a:r>
              <a:rPr lang="en-US" sz="4400" b="1" dirty="0" smtClean="0">
                <a:latin typeface="Broadway" pitchFamily="82" charset="0"/>
              </a:rPr>
              <a:t>  les  chats?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ебель\645282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714488"/>
            <a:ext cx="6527565" cy="4591054"/>
          </a:xfrm>
          <a:prstGeom prst="rect">
            <a:avLst/>
          </a:prstGeom>
          <a:noFill/>
        </p:spPr>
      </p:pic>
      <p:pic>
        <p:nvPicPr>
          <p:cNvPr id="1027" name="Picture 3" descr="C:\Users\USER\Desktop\c51918be7bf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588"/>
          <a:stretch>
            <a:fillRect/>
          </a:stretch>
        </p:blipFill>
        <p:spPr bwMode="auto">
          <a:xfrm>
            <a:off x="2928926" y="3286124"/>
            <a:ext cx="2857520" cy="24978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1000108"/>
            <a:ext cx="69204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 chat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gris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sous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la  table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мебель\7bd61e834aef3feff9b139ebd171ddc9.sup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500174"/>
            <a:ext cx="7620000" cy="4924425"/>
          </a:xfrm>
          <a:prstGeom prst="rect">
            <a:avLst/>
          </a:prstGeom>
          <a:noFill/>
        </p:spPr>
      </p:pic>
      <p:pic>
        <p:nvPicPr>
          <p:cNvPr id="2052" name="Picture 4" descr="C:\Users\USER\Desktop\p120039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0D0CE"/>
              </a:clrFrom>
              <a:clrTo>
                <a:srgbClr val="D0D0CE">
                  <a:alpha val="0"/>
                </a:srgbClr>
              </a:clrTo>
            </a:clrChange>
          </a:blip>
          <a:srcRect l="22812" t="8750" r="15312" b="11250"/>
          <a:stretch>
            <a:fillRect/>
          </a:stretch>
        </p:blipFill>
        <p:spPr bwMode="auto">
          <a:xfrm>
            <a:off x="3786182" y="2786058"/>
            <a:ext cx="1857388" cy="18011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28604"/>
            <a:ext cx="732187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 chat  beige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sur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la  chaise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esktop\aebda6e0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-20000"/>
          </a:blip>
          <a:srcRect/>
          <a:stretch>
            <a:fillRect/>
          </a:stretch>
        </p:blipFill>
        <p:spPr bwMode="auto">
          <a:xfrm>
            <a:off x="4357686" y="2428868"/>
            <a:ext cx="3333754" cy="3333754"/>
          </a:xfrm>
          <a:prstGeom prst="rect">
            <a:avLst/>
          </a:prstGeom>
          <a:noFill/>
        </p:spPr>
      </p:pic>
      <p:pic>
        <p:nvPicPr>
          <p:cNvPr id="3074" name="Picture 2" descr="C:\Users\USER\Desktop\мебель\photo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91" t="5841" r="13854" b="8277"/>
          <a:stretch>
            <a:fillRect/>
          </a:stretch>
        </p:blipFill>
        <p:spPr bwMode="auto">
          <a:xfrm>
            <a:off x="5286380" y="357166"/>
            <a:ext cx="3500462" cy="5929354"/>
          </a:xfrm>
          <a:prstGeom prst="rect">
            <a:avLst/>
          </a:prstGeom>
          <a:noFill/>
        </p:spPr>
      </p:pic>
      <p:pic>
        <p:nvPicPr>
          <p:cNvPr id="3075" name="Picture 3" descr="C:\Users\USER\Desktop\th_ko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7A7879"/>
              </a:clrFrom>
              <a:clrTo>
                <a:srgbClr val="7A787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3834">
            <a:off x="6583559" y="3764488"/>
            <a:ext cx="758680" cy="1173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585429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 chat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blanc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et  noir </a:t>
            </a:r>
          </a:p>
          <a:p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dans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la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bibliothèque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643446"/>
            <a:ext cx="450059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 chat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gris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derrière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la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bibliothèque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мебель\index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6228" y="99824"/>
            <a:ext cx="6084730" cy="5234176"/>
          </a:xfrm>
          <a:prstGeom prst="rect">
            <a:avLst/>
          </a:prstGeom>
          <a:noFill/>
        </p:spPr>
      </p:pic>
      <p:pic>
        <p:nvPicPr>
          <p:cNvPr id="1026" name="Picture 2" descr="C:\Users\USER\Desktop\64180102_1284826469_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643314"/>
            <a:ext cx="4392955" cy="277653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428604"/>
            <a:ext cx="778213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 chat  roux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devant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 la  table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ебель\shop_items_catalog_image1406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10" r="26890"/>
          <a:stretch>
            <a:fillRect/>
          </a:stretch>
        </p:blipFill>
        <p:spPr bwMode="auto">
          <a:xfrm>
            <a:off x="1928794" y="285728"/>
            <a:ext cx="2714644" cy="5667388"/>
          </a:xfrm>
          <a:prstGeom prst="rect">
            <a:avLst/>
          </a:prstGeom>
          <a:noFill/>
        </p:spPr>
      </p:pic>
      <p:pic>
        <p:nvPicPr>
          <p:cNvPr id="2051" name="Picture 3" descr="C:\Users\USER\Desktop\b0f5e09a0a7c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DCDA"/>
              </a:clrFrom>
              <a:clrTo>
                <a:srgbClr val="E6DC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57166"/>
            <a:ext cx="3589745" cy="47863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929330"/>
            <a:ext cx="814543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Le chat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marron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est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près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de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la chaise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642938"/>
            <a:ext cx="7743852" cy="5715000"/>
          </a:xfrm>
        </p:spPr>
        <p:txBody>
          <a:bodyPr numCol="2">
            <a:normAutofit lnSpcReduction="10000"/>
          </a:bodyPr>
          <a:lstStyle/>
          <a:p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sous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Broadway" pitchFamily="82" charset="0"/>
            </a:endParaRP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sur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Broadway" pitchFamily="82" charset="0"/>
            </a:endParaRP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dans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Broadway" pitchFamily="82" charset="0"/>
            </a:endParaRP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derrière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devant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</a:p>
          <a:p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près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de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под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на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в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позади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впереди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рядом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Broadway" pitchFamily="82" charset="0"/>
              </a:rPr>
              <a:t> 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75</Words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Автор: учитель французского языка МБОУ «Хиславичская СОШ» Смоленской области Щедрова  Л. С.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2011-11-14T15:41:40Z</dcterms:created>
  <dcterms:modified xsi:type="dcterms:W3CDTF">2012-05-16T15:38:46Z</dcterms:modified>
</cp:coreProperties>
</file>