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1089;&#1080;&#1084;&#1074;&#1086;&#1083;&#1099;%20&#1060;&#1088;&#1072;&#1085;&#1094;&#1080;&#1080;%20&#1065;&#1077;&#1076;&#1088;&#1086;&#1074;&#1072;/&#1089;&#1080;&#1084;&#1074;&#1086;&#1083;&#1099;%20&#1060;&#1088;&#1072;&#1085;&#1094;&#1080;&#1080;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92;&#1088;&#1072;&#1085;&#1094;.%20&#1103;&#1079;&#1099;&#1082;\&#1092;&#1088;%206\7\&#1086;&#1090;&#1082;&#1088;.%20&#1091;&#1088;&#1086;&#1082;%20&#1092;&#1088;.%20&#1103;&#1079;.%20&#1065;&#1077;&#1076;&#1088;&#1086;&#1074;&#1072;%20&#1051;.%20&#1057;\01%20-%20Le&#231;on%201%20-%20Devant%20la%20carte,%20p.139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57290" y="2571744"/>
            <a:ext cx="6572296" cy="15001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e"/>
          <p:cNvSpPr txBox="1"/>
          <p:nvPr/>
        </p:nvSpPr>
        <p:spPr>
          <a:xfrm>
            <a:off x="428596" y="1857364"/>
            <a:ext cx="79541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g"/>
          <p:cNvSpPr txBox="1"/>
          <p:nvPr/>
        </p:nvSpPr>
        <p:spPr>
          <a:xfrm>
            <a:off x="6286512" y="4857760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g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a"/>
          <p:cNvSpPr txBox="1"/>
          <p:nvPr/>
        </p:nvSpPr>
        <p:spPr>
          <a:xfrm>
            <a:off x="6858016" y="714356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a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y"/>
          <p:cNvSpPr txBox="1"/>
          <p:nvPr/>
        </p:nvSpPr>
        <p:spPr>
          <a:xfrm>
            <a:off x="2428860" y="4857760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y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8" name="o"/>
          <p:cNvSpPr txBox="1"/>
          <p:nvPr/>
        </p:nvSpPr>
        <p:spPr>
          <a:xfrm>
            <a:off x="2428860" y="714356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v"/>
          <p:cNvSpPr txBox="1"/>
          <p:nvPr/>
        </p:nvSpPr>
        <p:spPr>
          <a:xfrm>
            <a:off x="8072462" y="2143116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v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0" name="n"/>
          <p:cNvSpPr txBox="1"/>
          <p:nvPr/>
        </p:nvSpPr>
        <p:spPr>
          <a:xfrm>
            <a:off x="357158" y="3786190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n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1" name="b"/>
          <p:cNvSpPr txBox="1"/>
          <p:nvPr/>
        </p:nvSpPr>
        <p:spPr>
          <a:xfrm>
            <a:off x="4572000" y="714356"/>
            <a:ext cx="84350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B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2" name="o1"/>
          <p:cNvSpPr txBox="1"/>
          <p:nvPr/>
        </p:nvSpPr>
        <p:spPr>
          <a:xfrm>
            <a:off x="4214810" y="4857760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o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3" name="!"/>
          <p:cNvSpPr txBox="1"/>
          <p:nvPr/>
        </p:nvSpPr>
        <p:spPr>
          <a:xfrm>
            <a:off x="8281341" y="4500570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1026" name="Picture 2" descr="C:\Users\USER\Desktop\картинки\анимашки\7079389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256"/>
            <a:ext cx="1668544" cy="233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0.34809 0.3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1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05052 0.3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23907 -0.14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48403 0.106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00625 -0.29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26423 -0.299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1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L -0.16216 0.304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03142 -0.299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5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139 L 0.67205 0.139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9011 -0.247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Ин. яз\картинки\карта\carteregionsnoms.jpg">
            <a:hlinkClick r:id="rId2" action="ppaction://hlinkpres?slideindex=2&amp;slidetitle=Слайд 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0"/>
            <a:ext cx="6439318" cy="6286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6000768"/>
            <a:ext cx="849463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Soyez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les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bienvenus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en France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4" name="Picture 2" descr="C:\Users\USER\Desktop\картинки\анимашки\707938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429000"/>
            <a:ext cx="1668544" cy="233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500042"/>
            <a:ext cx="7000924" cy="243143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But: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Enrichir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les 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connaissances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sur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les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curiosités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françaises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et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apprendre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d’en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parler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4000504"/>
            <a:ext cx="426430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Apprendre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le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lexique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500702"/>
            <a:ext cx="600079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Trouver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et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apprendre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l’information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sur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le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sujet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USER\Desktop\tecke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21" t="9934" r="7285"/>
          <a:stretch>
            <a:fillRect/>
          </a:stretch>
        </p:blipFill>
        <p:spPr bwMode="auto">
          <a:xfrm>
            <a:off x="142844" y="1214422"/>
            <a:ext cx="1643074" cy="1943091"/>
          </a:xfrm>
          <a:prstGeom prst="rect">
            <a:avLst/>
          </a:prstGeom>
          <a:noFill/>
        </p:spPr>
      </p:pic>
      <p:pic>
        <p:nvPicPr>
          <p:cNvPr id="2051" name="Picture 3" descr="C:\Users\USER\Desktop\black-footprints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2703856">
            <a:off x="3921125" y="2563811"/>
            <a:ext cx="1787957" cy="1787957"/>
          </a:xfrm>
          <a:prstGeom prst="rect">
            <a:avLst/>
          </a:prstGeom>
          <a:noFill/>
        </p:spPr>
      </p:pic>
      <p:pic>
        <p:nvPicPr>
          <p:cNvPr id="8" name="Picture 3" descr="C:\Users\USER\Desktop\black-footprints-clipar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695510">
            <a:off x="3921126" y="4064010"/>
            <a:ext cx="1787957" cy="1787957"/>
          </a:xfrm>
          <a:prstGeom prst="rect">
            <a:avLst/>
          </a:prstGeom>
          <a:noFill/>
        </p:spPr>
      </p:pic>
      <p:pic>
        <p:nvPicPr>
          <p:cNvPr id="9" name="Picture 2" descr="C:\Users\USER\Desktop\картинки\анимашки\70793897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1668544" cy="233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ранц. язык\картинки\карта\карта\tourisme_map.png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01 - Leçon 1 - Devant la carte, p.13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142852"/>
            <a:ext cx="304800" cy="304800"/>
          </a:xfrm>
          <a:prstGeom prst="rect">
            <a:avLst/>
          </a:prstGeom>
        </p:spPr>
      </p:pic>
      <p:pic>
        <p:nvPicPr>
          <p:cNvPr id="4" name="Picture 2" descr="C:\Users\USER\Desktop\картинки\анимашки\70793897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29132"/>
            <a:ext cx="1515309" cy="2119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61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285992"/>
            <a:ext cx="7063729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Comment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peut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-on voyager?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USER\Desktop\Ин. яз\картинки\азбука в картинках\20100830745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214282" y="357166"/>
            <a:ext cx="2116335" cy="1852607"/>
          </a:xfrm>
          <a:prstGeom prst="rect">
            <a:avLst/>
          </a:prstGeom>
          <a:noFill/>
        </p:spPr>
      </p:pic>
      <p:pic>
        <p:nvPicPr>
          <p:cNvPr id="1027" name="Picture 3" descr="C:\Users\USER\Desktop\Ин. яз\картинки\азбука в картинках\N9LCCQe9w15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1928826" cy="1820791"/>
          </a:xfrm>
          <a:prstGeom prst="rect">
            <a:avLst/>
          </a:prstGeom>
          <a:noFill/>
        </p:spPr>
      </p:pic>
      <p:pic>
        <p:nvPicPr>
          <p:cNvPr id="1028" name="Picture 4" descr="C:\Users\USER\Desktop\Ин. яз\картинки\азбука в картинках\p1_206221945292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5BDEF"/>
              </a:clrFrom>
              <a:clrTo>
                <a:srgbClr val="65BD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80" y="214290"/>
            <a:ext cx="2143120" cy="1928826"/>
          </a:xfrm>
          <a:prstGeom prst="rect">
            <a:avLst/>
          </a:prstGeom>
          <a:noFill/>
        </p:spPr>
      </p:pic>
      <p:pic>
        <p:nvPicPr>
          <p:cNvPr id="1029" name="Picture 5" descr="C:\Users\USER\Desktop\Ин. яз\картинки\азбука в картинках\4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429132"/>
            <a:ext cx="2594628" cy="1714512"/>
          </a:xfrm>
          <a:prstGeom prst="rect">
            <a:avLst/>
          </a:prstGeom>
          <a:noFill/>
        </p:spPr>
      </p:pic>
      <p:pic>
        <p:nvPicPr>
          <p:cNvPr id="1030" name="Picture 6" descr="C:\Users\USER\Desktop\картинки\анимашки\smilie_water_18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500570"/>
            <a:ext cx="1857388" cy="1735592"/>
          </a:xfrm>
          <a:prstGeom prst="rect">
            <a:avLst/>
          </a:prstGeom>
          <a:noFill/>
        </p:spPr>
      </p:pic>
      <p:pic>
        <p:nvPicPr>
          <p:cNvPr id="1031" name="Picture 7" descr="C:\Users\USER\Desktop\картинки\транспорт\935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6165"/>
          <a:stretch>
            <a:fillRect/>
          </a:stretch>
        </p:blipFill>
        <p:spPr bwMode="auto">
          <a:xfrm>
            <a:off x="5429256" y="4357694"/>
            <a:ext cx="3429000" cy="2124081"/>
          </a:xfrm>
          <a:prstGeom prst="rect">
            <a:avLst/>
          </a:prstGeom>
          <a:noFill/>
        </p:spPr>
      </p:pic>
      <p:pic>
        <p:nvPicPr>
          <p:cNvPr id="1032" name="Picture 8" descr="C:\Users\USER\Desktop\картинки\транспорт\3011090-cartoon-airliner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14290"/>
            <a:ext cx="2842305" cy="200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 rot="5400000">
            <a:off x="4249280" y="3966034"/>
            <a:ext cx="5585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605997">
            <a:off x="6242237" y="4347476"/>
            <a:ext cx="243694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7386805">
            <a:off x="628309" y="4395472"/>
            <a:ext cx="23257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4198300" y="2016750"/>
            <a:ext cx="6605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269609">
            <a:off x="5717529" y="1684172"/>
            <a:ext cx="15682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4527584">
            <a:off x="1651220" y="1633034"/>
            <a:ext cx="13443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293461" y="2428868"/>
            <a:ext cx="464742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Où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peut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-on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loger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?</a:t>
            </a:r>
          </a:p>
          <a:p>
            <a:endParaRPr lang="ru-RU" sz="3200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642918"/>
            <a:ext cx="302833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chez la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famille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642918"/>
            <a:ext cx="285231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chez les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amis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786454"/>
            <a:ext cx="347466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faire du camping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5786454"/>
            <a:ext cx="442678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louer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un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appartement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1428736"/>
            <a:ext cx="213712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à un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hôtel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4500570"/>
            <a:ext cx="5091009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dormir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dans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une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auberge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de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jeunesse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9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72816"/>
            <a:ext cx="6768752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Maintenant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je sais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que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Je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connais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que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J’ai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appris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que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J’ai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aimé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картинки\анимашки\7079389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13458"/>
            <a:ext cx="2195736" cy="307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700808"/>
            <a:ext cx="4752528" cy="23698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 u="sng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Devoir: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lexique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,</a:t>
            </a:r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texte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bleu, p. 140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ex.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, p. 140</a:t>
            </a:r>
            <a:endParaRPr lang="en-US" sz="4400" b="1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Picture 2" descr="C:\Users\USER\Desktop\картинки\анимашки\7079389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74644"/>
            <a:ext cx="2483768" cy="347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101</Words>
  <Application>Microsoft Office PowerPoint</Application>
  <PresentationFormat>Экран (4:3)</PresentationFormat>
  <Paragraphs>34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2015-03-19T14:58:51Z</dcterms:created>
  <dcterms:modified xsi:type="dcterms:W3CDTF">2015-04-02T15:25:21Z</dcterms:modified>
</cp:coreProperties>
</file>