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img0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6293"/>
          <a:stretch>
            <a:fillRect/>
          </a:stretch>
        </p:blipFill>
        <p:spPr bwMode="auto">
          <a:xfrm rot="16200000">
            <a:off x="1105020" y="-1180983"/>
            <a:ext cx="6858000" cy="921996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000504"/>
            <a:ext cx="4333876" cy="2357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latin typeface="Arial Narrow" pitchFamily="34" charset="0"/>
              </a:rPr>
              <a:t>A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втор: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 учитель 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французского языка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 МБОУ «</a:t>
            </a:r>
            <a:r>
              <a:rPr lang="ru-RU" b="1" i="1" dirty="0" err="1" smtClean="0">
                <a:solidFill>
                  <a:srgbClr val="002060"/>
                </a:solidFill>
                <a:latin typeface="Arial Narrow" pitchFamily="34" charset="0"/>
              </a:rPr>
              <a:t>Хиславичская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 СОШ» Смоленской 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области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 Щедрова Лариса Сергеевна</a:t>
            </a:r>
            <a:endParaRPr lang="ru-RU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072362" cy="30718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150000"/>
              </a:lnSpc>
            </a:pP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  C</a:t>
            </a:r>
            <a:r>
              <a:rPr sz="720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uriosit</a:t>
            </a:r>
            <a:r>
              <a:rPr lang="en-US" sz="72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és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 </a:t>
            </a:r>
            <a:br>
              <a:rPr lang="en-US" sz="7200" dirty="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</a:br>
            <a:r>
              <a:rPr lang="en-US" sz="720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           de </a:t>
            </a:r>
            <a:r>
              <a:rPr lang="en-US" sz="72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paris</a:t>
            </a:r>
            <a:endParaRPr lang="ru-RU" sz="7200" dirty="0">
              <a:solidFill>
                <a:schemeClr val="bg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Эйфелевая башня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6667" r="16667"/>
          <a:stretch>
            <a:fillRect/>
          </a:stretch>
        </p:blipFill>
        <p:spPr>
          <a:xfrm>
            <a:off x="214282" y="214290"/>
            <a:ext cx="2000264" cy="376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арка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t="11458" b="11458"/>
          <a:stretch>
            <a:fillRect/>
          </a:stretch>
        </p:blipFill>
        <p:spPr>
          <a:xfrm>
            <a:off x="6286512" y="642918"/>
            <a:ext cx="2643175" cy="2900110"/>
          </a:xfrm>
          <a:prstGeom prst="rect">
            <a:avLst/>
          </a:prstGeom>
          <a:noFill/>
          <a:ln w="28575" cap="flat">
            <a:solidFill>
              <a:srgbClr val="CC99FF"/>
            </a:solidFill>
            <a:prstDash val="sysDot"/>
          </a:ln>
          <a:effectLst/>
        </p:spPr>
      </p:pic>
      <p:pic>
        <p:nvPicPr>
          <p:cNvPr id="3" name="Picture 2" descr="C:\Users\USER\Pictures\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928926" y="1214422"/>
            <a:ext cx="2857520" cy="2071816"/>
          </a:xfrm>
          <a:prstGeom prst="rect">
            <a:avLst/>
          </a:prstGeom>
          <a:noFill/>
          <a:effectLst/>
        </p:spPr>
      </p:pic>
      <p:pic>
        <p:nvPicPr>
          <p:cNvPr id="6" name="Picture 4" descr="image_44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>
          <a:xfrm>
            <a:off x="214282" y="3643314"/>
            <a:ext cx="2532722" cy="2990360"/>
          </a:xfrm>
          <a:prstGeom prst="rect">
            <a:avLst/>
          </a:prstGeom>
          <a:noFill/>
          <a:ln w="28575" cap="flat">
            <a:solidFill>
              <a:srgbClr val="CC99FF"/>
            </a:solidFill>
            <a:prstDash val="sysDot"/>
          </a:ln>
          <a:effectLst/>
        </p:spPr>
      </p:pic>
      <p:pic>
        <p:nvPicPr>
          <p:cNvPr id="8" name="Picture 8" descr="СОБОР ПАРИЖСКОЙ БОГОМАТЕРИ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3857620" y="3711484"/>
            <a:ext cx="2143140" cy="28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Площадь Бастилии"/>
          <p:cNvPicPr>
            <a:picLocks noChangeAspect="1" noChangeArrowheads="1"/>
          </p:cNvPicPr>
          <p:nvPr/>
        </p:nvPicPr>
        <p:blipFill>
          <a:blip r:embed="rId7">
            <a:lum bright="-10000" contrast="30000"/>
          </a:blip>
          <a:srcRect l="8112" r="10771"/>
          <a:stretch>
            <a:fillRect/>
          </a:stretch>
        </p:blipFill>
        <p:spPr>
          <a:xfrm>
            <a:off x="7059164" y="3214686"/>
            <a:ext cx="1870554" cy="3431584"/>
          </a:xfrm>
          <a:prstGeom prst="rect">
            <a:avLst/>
          </a:prstGeom>
          <a:noFill/>
          <a:ln w="28575" cap="flat">
            <a:solidFill>
              <a:schemeClr val="folHlink"/>
            </a:solidFill>
            <a:prstDash val="sysDot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00166" y="214290"/>
            <a:ext cx="1421415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 Black" pitchFamily="34" charset="0"/>
              </a:rPr>
              <a:t>L’opéra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6215082"/>
            <a:ext cx="2322239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la Tour Eiffel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2857496"/>
            <a:ext cx="3237233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 Black" pitchFamily="34" charset="0"/>
              </a:rPr>
              <a:t>L’Arc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 de </a:t>
            </a:r>
            <a:r>
              <a:rPr lang="en-US" sz="2400" b="1" dirty="0" err="1" smtClean="0">
                <a:solidFill>
                  <a:srgbClr val="C00000"/>
                </a:solidFill>
                <a:latin typeface="Arial Black" pitchFamily="34" charset="0"/>
              </a:rPr>
              <a:t>Triomphe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6215082"/>
            <a:ext cx="2149948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 Black" pitchFamily="34" charset="0"/>
              </a:rPr>
              <a:t>Sacré-Cœur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500438"/>
            <a:ext cx="3653244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Notre-Dame de Paris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329246" cy="785818"/>
          </a:xfrm>
          <a:ln w="38100"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</a:t>
            </a:r>
            <a:r>
              <a:rPr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uriosit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és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paris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928670"/>
            <a:ext cx="3927678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La place de la Bastille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7" name="Прямая со стрелкой 16"/>
          <p:cNvCxnSpPr>
            <a:stCxn id="10" idx="2"/>
          </p:cNvCxnSpPr>
          <p:nvPr/>
        </p:nvCxnSpPr>
        <p:spPr>
          <a:xfrm rot="16200000" flipH="1">
            <a:off x="2300667" y="586162"/>
            <a:ext cx="538467" cy="7180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2"/>
            <a:endCxn id="5" idx="0"/>
          </p:cNvCxnSpPr>
          <p:nvPr/>
        </p:nvCxnSpPr>
        <p:spPr>
          <a:xfrm rot="16200000" flipH="1">
            <a:off x="6174370" y="1394614"/>
            <a:ext cx="1824351" cy="18157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3"/>
            <a:endCxn id="7" idx="1"/>
          </p:cNvCxnSpPr>
          <p:nvPr/>
        </p:nvCxnSpPr>
        <p:spPr>
          <a:xfrm flipV="1">
            <a:off x="5808969" y="2092973"/>
            <a:ext cx="477543" cy="995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321441" y="4536290"/>
            <a:ext cx="2714643" cy="6429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2"/>
          </p:cNvCxnSpPr>
          <p:nvPr/>
        </p:nvCxnSpPr>
        <p:spPr>
          <a:xfrm rot="5400000">
            <a:off x="5037483" y="4068124"/>
            <a:ext cx="252715" cy="406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1"/>
            <a:endCxn id="6" idx="3"/>
          </p:cNvCxnSpPr>
          <p:nvPr/>
        </p:nvCxnSpPr>
        <p:spPr>
          <a:xfrm rot="10800000">
            <a:off x="2747004" y="5138495"/>
            <a:ext cx="2682252" cy="13074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Эйфелевая башня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285720" y="6792"/>
            <a:ext cx="5466694" cy="68512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329246" cy="785818"/>
          </a:xfrm>
          <a:ln w="38100"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</a:t>
            </a:r>
            <a:r>
              <a:rPr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uriosit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és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paris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4786322"/>
            <a:ext cx="3058851" cy="64633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ell MT" pitchFamily="18" charset="0"/>
              </a:rPr>
              <a:t>La Tour Eiffel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СОБОР ПАРИЖСКОЙ БОГОМАТЕРИ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5720" y="285728"/>
            <a:ext cx="4773791" cy="63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329246" cy="785818"/>
          </a:xfrm>
          <a:ln w="38100"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</a:t>
            </a:r>
            <a:r>
              <a:rPr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uriosit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és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paris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4143380"/>
            <a:ext cx="3643338" cy="171451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ell MT" pitchFamily="18" charset="0"/>
              </a:rPr>
              <a:t>Notre-Dame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Bell MT" pitchFamily="18" charset="0"/>
              </a:rPr>
              <a:t>de Paris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арка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t="11458" b="11458"/>
          <a:stretch>
            <a:fillRect/>
          </a:stretch>
        </p:blipFill>
        <p:spPr>
          <a:xfrm>
            <a:off x="-1" y="350336"/>
            <a:ext cx="5670705" cy="6221936"/>
          </a:xfrm>
          <a:prstGeom prst="rect">
            <a:avLst/>
          </a:prstGeom>
          <a:noFill/>
          <a:ln w="28575" cap="flat">
            <a:solidFill>
              <a:srgbClr val="CC99FF"/>
            </a:solidFill>
            <a:prstDash val="sysDot"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329246" cy="785818"/>
          </a:xfrm>
          <a:ln w="38100"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</a:t>
            </a:r>
            <a:r>
              <a:rPr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uriosit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és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paris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785926"/>
            <a:ext cx="3829436" cy="400052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Bell MT" pitchFamily="18" charset="0"/>
              </a:rPr>
              <a:t>L’Arc</a:t>
            </a:r>
            <a:r>
              <a:rPr lang="en-US" sz="4000" b="1" dirty="0" smtClean="0">
                <a:solidFill>
                  <a:srgbClr val="C00000"/>
                </a:solidFill>
                <a:latin typeface="Bell MT" pitchFamily="18" charset="0"/>
              </a:rPr>
              <a:t> de </a:t>
            </a: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Bell MT" pitchFamily="18" charset="0"/>
              </a:rPr>
              <a:t>Triomphe</a:t>
            </a:r>
            <a:endParaRPr lang="en-US" sz="4000" b="1" dirty="0" smtClean="0">
              <a:solidFill>
                <a:srgbClr val="C00000"/>
              </a:solidFill>
              <a:latin typeface="Bell MT" pitchFamily="18" charset="0"/>
            </a:endParaRPr>
          </a:p>
          <a:p>
            <a:pPr algn="ctr"/>
            <a:endParaRPr lang="en-US" sz="4000" b="1" dirty="0" smtClean="0">
              <a:solidFill>
                <a:srgbClr val="C00000"/>
              </a:solidFill>
              <a:latin typeface="Bell MT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ell MT" pitchFamily="18" charset="0"/>
              </a:rPr>
              <a:t>La place Charles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ell MT" pitchFamily="18" charset="0"/>
              </a:rPr>
              <a:t> de Gaulle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_44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179388" y="260350"/>
            <a:ext cx="5245100" cy="6192838"/>
          </a:xfrm>
          <a:prstGeom prst="rect">
            <a:avLst/>
          </a:prstGeom>
          <a:noFill/>
          <a:ln w="28575" cap="flat">
            <a:solidFill>
              <a:srgbClr val="CC99FF"/>
            </a:solidFill>
            <a:prstDash val="sysDot"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329246" cy="785818"/>
          </a:xfrm>
          <a:ln w="38100"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</a:t>
            </a:r>
            <a:r>
              <a:rPr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uriosit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és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paris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4929198"/>
            <a:ext cx="2832827" cy="70788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Bell MT" pitchFamily="18" charset="0"/>
              </a:rPr>
              <a:t>Sacré-Cœur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лощадь Бастилии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0" y="0"/>
            <a:ext cx="4608513" cy="6858000"/>
          </a:xfrm>
          <a:prstGeom prst="rect">
            <a:avLst/>
          </a:prstGeom>
          <a:noFill/>
          <a:ln w="28575" cap="flat">
            <a:solidFill>
              <a:schemeClr val="folHlink"/>
            </a:solidFill>
            <a:prstDash val="sysDot"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329246" cy="785818"/>
          </a:xfrm>
          <a:ln w="38100"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</a:t>
            </a:r>
            <a:r>
              <a:rPr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uriosit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és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paris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3786190"/>
            <a:ext cx="3215945" cy="1823505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2500"/>
                <a:gd name="adj2" fmla="val 437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ell MT" pitchFamily="18" charset="0"/>
              </a:rPr>
              <a:t>La place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ell MT" pitchFamily="18" charset="0"/>
              </a:rPr>
              <a:t> de la Bastille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329246" cy="785818"/>
          </a:xfrm>
          <a:ln w="38100"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</a:t>
            </a:r>
            <a:r>
              <a:rPr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uriosit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és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paris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Pictures\3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857232"/>
            <a:ext cx="6700021" cy="48577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072198" y="5286388"/>
            <a:ext cx="2786082" cy="922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Bell MT" pitchFamily="18" charset="0"/>
              </a:rPr>
              <a:t>L’Opéra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329246" cy="785818"/>
          </a:xfrm>
          <a:ln w="38100"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</a:t>
            </a:r>
            <a:r>
              <a:rPr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uriosit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és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paris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4" descr="Эйфелевая башня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6667" r="16667"/>
          <a:stretch>
            <a:fillRect/>
          </a:stretch>
        </p:blipFill>
        <p:spPr>
          <a:xfrm rot="20962134">
            <a:off x="428596" y="285728"/>
            <a:ext cx="2000264" cy="376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арка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t="11458" b="11458"/>
          <a:stretch>
            <a:fillRect/>
          </a:stretch>
        </p:blipFill>
        <p:spPr>
          <a:xfrm rot="416144">
            <a:off x="5143504" y="928670"/>
            <a:ext cx="2643175" cy="2900110"/>
          </a:xfrm>
          <a:prstGeom prst="rect">
            <a:avLst/>
          </a:prstGeom>
          <a:noFill/>
          <a:ln w="28575" cap="flat">
            <a:solidFill>
              <a:srgbClr val="CC99FF"/>
            </a:solidFill>
            <a:prstDash val="sysDot"/>
          </a:ln>
          <a:effectLst/>
        </p:spPr>
      </p:pic>
      <p:pic>
        <p:nvPicPr>
          <p:cNvPr id="3" name="Picture 2" descr="C:\Users\USER\Pictures\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143108" y="1500174"/>
            <a:ext cx="3143272" cy="2278998"/>
          </a:xfrm>
          <a:prstGeom prst="rect">
            <a:avLst/>
          </a:prstGeom>
          <a:noFill/>
          <a:effectLst/>
        </p:spPr>
      </p:pic>
      <p:pic>
        <p:nvPicPr>
          <p:cNvPr id="6" name="Picture 4" descr="image_44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>
          <a:xfrm rot="21080878">
            <a:off x="527274" y="3646208"/>
            <a:ext cx="2532722" cy="2990360"/>
          </a:xfrm>
          <a:prstGeom prst="rect">
            <a:avLst/>
          </a:prstGeom>
          <a:noFill/>
          <a:ln w="28575" cap="flat">
            <a:solidFill>
              <a:srgbClr val="CC99FF"/>
            </a:solidFill>
            <a:prstDash val="sysDot"/>
          </a:ln>
          <a:effectLst/>
        </p:spPr>
      </p:pic>
      <p:pic>
        <p:nvPicPr>
          <p:cNvPr id="8" name="Picture 8" descr="СОБОР ПАРИЖСКОЙ БОГОМАТЕРИ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3830237" y="3278177"/>
            <a:ext cx="2461846" cy="32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Площадь Бастилии"/>
          <p:cNvPicPr>
            <a:picLocks noChangeAspect="1" noChangeArrowheads="1"/>
          </p:cNvPicPr>
          <p:nvPr/>
        </p:nvPicPr>
        <p:blipFill>
          <a:blip r:embed="rId7">
            <a:lum bright="-10000" contrast="30000"/>
          </a:blip>
          <a:srcRect l="8112" r="10771"/>
          <a:stretch>
            <a:fillRect/>
          </a:stretch>
        </p:blipFill>
        <p:spPr>
          <a:xfrm rot="430033">
            <a:off x="6715140" y="2714620"/>
            <a:ext cx="2143140" cy="3931650"/>
          </a:xfrm>
          <a:prstGeom prst="rect">
            <a:avLst/>
          </a:prstGeom>
          <a:noFill/>
          <a:ln w="28575" cap="flat">
            <a:solidFill>
              <a:schemeClr val="folHlink"/>
            </a:solidFill>
            <a:prstDash val="sysDot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329246" cy="785818"/>
          </a:xfrm>
          <a:ln w="38100"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C</a:t>
            </a:r>
            <a:r>
              <a:rPr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uriosit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és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paris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4" descr="Эйфелевая башня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6667" r="16667"/>
          <a:stretch>
            <a:fillRect/>
          </a:stretch>
        </p:blipFill>
        <p:spPr>
          <a:xfrm rot="20962134">
            <a:off x="428596" y="285728"/>
            <a:ext cx="2000264" cy="376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арка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t="11458" b="11458"/>
          <a:stretch>
            <a:fillRect/>
          </a:stretch>
        </p:blipFill>
        <p:spPr>
          <a:xfrm rot="416144">
            <a:off x="5143504" y="928670"/>
            <a:ext cx="2643175" cy="2900110"/>
          </a:xfrm>
          <a:prstGeom prst="rect">
            <a:avLst/>
          </a:prstGeom>
          <a:noFill/>
          <a:ln w="28575" cap="flat">
            <a:solidFill>
              <a:srgbClr val="CC99FF"/>
            </a:solidFill>
            <a:prstDash val="sysDot"/>
          </a:ln>
          <a:effectLst/>
        </p:spPr>
      </p:pic>
      <p:pic>
        <p:nvPicPr>
          <p:cNvPr id="3" name="Picture 2" descr="C:\Users\USER\Pictures\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143108" y="1500174"/>
            <a:ext cx="3143272" cy="2278998"/>
          </a:xfrm>
          <a:prstGeom prst="rect">
            <a:avLst/>
          </a:prstGeom>
          <a:noFill/>
          <a:effectLst/>
        </p:spPr>
      </p:pic>
      <p:pic>
        <p:nvPicPr>
          <p:cNvPr id="6" name="Picture 4" descr="image_44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>
          <a:xfrm rot="21080878">
            <a:off x="527274" y="3646208"/>
            <a:ext cx="2532722" cy="2990360"/>
          </a:xfrm>
          <a:prstGeom prst="rect">
            <a:avLst/>
          </a:prstGeom>
          <a:noFill/>
          <a:ln w="28575" cap="flat">
            <a:solidFill>
              <a:srgbClr val="CC99FF"/>
            </a:solidFill>
            <a:prstDash val="sysDot"/>
          </a:ln>
          <a:effectLst/>
        </p:spPr>
      </p:pic>
      <p:pic>
        <p:nvPicPr>
          <p:cNvPr id="8" name="Picture 8" descr="СОБОР ПАРИЖСКОЙ БОГОМАТЕРИ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3857620" y="3286124"/>
            <a:ext cx="2461846" cy="32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Площадь Бастилии"/>
          <p:cNvPicPr>
            <a:picLocks noChangeAspect="1" noChangeArrowheads="1"/>
          </p:cNvPicPr>
          <p:nvPr/>
        </p:nvPicPr>
        <p:blipFill>
          <a:blip r:embed="rId7">
            <a:lum bright="-10000" contrast="30000"/>
          </a:blip>
          <a:srcRect l="8112" r="10771"/>
          <a:stretch>
            <a:fillRect/>
          </a:stretch>
        </p:blipFill>
        <p:spPr>
          <a:xfrm rot="430033">
            <a:off x="6715140" y="2714620"/>
            <a:ext cx="2143140" cy="3931650"/>
          </a:xfrm>
          <a:prstGeom prst="rect">
            <a:avLst/>
          </a:prstGeom>
          <a:noFill/>
          <a:ln w="28575" cap="flat">
            <a:solidFill>
              <a:schemeClr val="folHlink"/>
            </a:solidFill>
            <a:prstDash val="sysDot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28794" y="1000108"/>
            <a:ext cx="42351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6143644"/>
            <a:ext cx="42351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4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071546"/>
            <a:ext cx="42351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8148" y="1142984"/>
            <a:ext cx="42351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6143644"/>
            <a:ext cx="42351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8148" y="6143644"/>
            <a:ext cx="42351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6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465</TotalTime>
  <Words>113</Words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Curiosités             de paris</vt:lpstr>
      <vt:lpstr>Curiosités de paris</vt:lpstr>
      <vt:lpstr>Curiosités de paris</vt:lpstr>
      <vt:lpstr>Curiosités de paris</vt:lpstr>
      <vt:lpstr>Curiosités de paris</vt:lpstr>
      <vt:lpstr>Curiosités de paris</vt:lpstr>
      <vt:lpstr>Curiosités de paris</vt:lpstr>
      <vt:lpstr>Curiosités de paris</vt:lpstr>
      <vt:lpstr>Curiosités de paris</vt:lpstr>
      <vt:lpstr>Curiosités de paris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Curiosités  de paris</dc:title>
  <dc:creator>USER</dc:creator>
  <cp:lastModifiedBy>USER</cp:lastModifiedBy>
  <cp:revision>10</cp:revision>
  <dcterms:created xsi:type="dcterms:W3CDTF">2012-05-14T13:09:47Z</dcterms:created>
  <dcterms:modified xsi:type="dcterms:W3CDTF">2012-05-16T15:57:48Z</dcterms:modified>
</cp:coreProperties>
</file>