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256" r:id="rId3"/>
    <p:sldId id="257" r:id="rId4"/>
    <p:sldId id="258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D4331"/>
    <a:srgbClr val="1C1C1C"/>
    <a:srgbClr val="CC3300"/>
    <a:srgbClr val="990000"/>
    <a:srgbClr val="DE62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496" y="3929066"/>
            <a:ext cx="4838704" cy="228959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Автор:</a:t>
            </a:r>
            <a:br>
              <a:rPr lang="ru-RU" sz="2400" b="1" dirty="0" smtClean="0"/>
            </a:br>
            <a:r>
              <a:rPr lang="ru-RU" sz="2400" b="1" dirty="0" smtClean="0"/>
              <a:t>учитель французского языка</a:t>
            </a:r>
            <a:br>
              <a:rPr lang="ru-RU" sz="2400" b="1" dirty="0" smtClean="0"/>
            </a:br>
            <a:r>
              <a:rPr lang="ru-RU" sz="2400" b="1" dirty="0" smtClean="0"/>
              <a:t>МБОУ «</a:t>
            </a:r>
            <a:r>
              <a:rPr lang="ru-RU" sz="2400" b="1" dirty="0" err="1" smtClean="0"/>
              <a:t>Хиславичская</a:t>
            </a:r>
            <a:r>
              <a:rPr lang="ru-RU" sz="2400" b="1" dirty="0" smtClean="0"/>
              <a:t> СОШ»</a:t>
            </a:r>
            <a:br>
              <a:rPr lang="ru-RU" sz="2400" b="1" dirty="0" smtClean="0"/>
            </a:br>
            <a:r>
              <a:rPr lang="ru-RU" sz="2400" b="1" dirty="0" smtClean="0"/>
              <a:t>Смоленской области</a:t>
            </a:r>
            <a:br>
              <a:rPr lang="ru-RU" sz="2400" b="1" dirty="0" smtClean="0"/>
            </a:br>
            <a:r>
              <a:rPr lang="ru-RU" sz="2400" b="1" dirty="0" smtClean="0"/>
              <a:t>Щедрова  Л. С.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071546"/>
            <a:ext cx="6572296" cy="2428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rial Black" pitchFamily="34" charset="0"/>
              </a:rPr>
              <a:t>Части тела.</a:t>
            </a:r>
          </a:p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rial Black" pitchFamily="34" charset="0"/>
              </a:rPr>
              <a:t> Портрет.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Хорда 4"/>
          <p:cNvSpPr/>
          <p:nvPr/>
        </p:nvSpPr>
        <p:spPr>
          <a:xfrm rot="12080390">
            <a:off x="4786314" y="1142984"/>
            <a:ext cx="785818" cy="928694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rot="844742">
            <a:off x="3071802" y="1428736"/>
            <a:ext cx="914400" cy="914400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643306" y="571480"/>
            <a:ext cx="1414466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но 2 2"/>
          <p:cNvSpPr/>
          <p:nvPr/>
        </p:nvSpPr>
        <p:spPr>
          <a:xfrm>
            <a:off x="2928926" y="142852"/>
            <a:ext cx="2857520" cy="1500198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есяц 5"/>
          <p:cNvSpPr/>
          <p:nvPr/>
        </p:nvSpPr>
        <p:spPr>
          <a:xfrm rot="15849476">
            <a:off x="4120717" y="1879329"/>
            <a:ext cx="471486" cy="717941"/>
          </a:xfrm>
          <a:prstGeom prst="moon">
            <a:avLst>
              <a:gd name="adj" fmla="val 4428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 rot="5169846">
            <a:off x="3749091" y="1410167"/>
            <a:ext cx="400687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169846">
            <a:off x="4463470" y="1338729"/>
            <a:ext cx="400688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86182" y="1428736"/>
            <a:ext cx="285752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00562" y="1357298"/>
            <a:ext cx="285752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43372" y="1857364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714744" y="1857364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643438" y="1785926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14282" y="5965448"/>
            <a:ext cx="842339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mon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beau clown. 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…</a:t>
            </a:r>
            <a:endParaRPr lang="ru-RU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 rot="21039366">
            <a:off x="3872582" y="2937506"/>
            <a:ext cx="1419184" cy="12088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 rot="21006303">
            <a:off x="3108906" y="1781529"/>
            <a:ext cx="2571768" cy="1485904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/>
          <p:nvPr/>
        </p:nvSpPr>
        <p:spPr>
          <a:xfrm rot="12080390">
            <a:off x="4786314" y="1142984"/>
            <a:ext cx="785818" cy="928694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rot="844742">
            <a:off x="3071802" y="1428736"/>
            <a:ext cx="914400" cy="914400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643306" y="571480"/>
            <a:ext cx="1414466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но 2 2"/>
          <p:cNvSpPr/>
          <p:nvPr/>
        </p:nvSpPr>
        <p:spPr>
          <a:xfrm>
            <a:off x="2928926" y="142852"/>
            <a:ext cx="2857520" cy="1500198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есяц 5"/>
          <p:cNvSpPr/>
          <p:nvPr/>
        </p:nvSpPr>
        <p:spPr>
          <a:xfrm rot="15849476">
            <a:off x="4120717" y="1879329"/>
            <a:ext cx="471486" cy="717941"/>
          </a:xfrm>
          <a:prstGeom prst="moon">
            <a:avLst>
              <a:gd name="adj" fmla="val 4428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 rot="5169846">
            <a:off x="3749091" y="1410167"/>
            <a:ext cx="400687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169846">
            <a:off x="4463470" y="1338729"/>
            <a:ext cx="400688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86182" y="1428736"/>
            <a:ext cx="285752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00562" y="1357298"/>
            <a:ext cx="285752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43372" y="1857364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714744" y="1857364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643438" y="1785926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14282" y="5965448"/>
            <a:ext cx="842339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mon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beau clown. 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…</a:t>
            </a:r>
            <a:endParaRPr lang="ru-RU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 rot="17775685">
            <a:off x="5406331" y="2573974"/>
            <a:ext cx="503873" cy="1058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2625379">
            <a:off x="3339559" y="3027598"/>
            <a:ext cx="503873" cy="1058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21190679">
            <a:off x="3872582" y="2937506"/>
            <a:ext cx="1419184" cy="12088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 rot="21006303">
            <a:off x="3108906" y="1781529"/>
            <a:ext cx="2571768" cy="1485904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/>
          <p:nvPr/>
        </p:nvSpPr>
        <p:spPr>
          <a:xfrm rot="12080390">
            <a:off x="4786314" y="1142984"/>
            <a:ext cx="785818" cy="928694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rot="844742">
            <a:off x="3071802" y="1428736"/>
            <a:ext cx="914400" cy="914400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643306" y="571480"/>
            <a:ext cx="1414466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но 2 2"/>
          <p:cNvSpPr/>
          <p:nvPr/>
        </p:nvSpPr>
        <p:spPr>
          <a:xfrm>
            <a:off x="2928926" y="142852"/>
            <a:ext cx="2857520" cy="1500198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есяц 5"/>
          <p:cNvSpPr/>
          <p:nvPr/>
        </p:nvSpPr>
        <p:spPr>
          <a:xfrm rot="15849476">
            <a:off x="4120717" y="1879329"/>
            <a:ext cx="471486" cy="717941"/>
          </a:xfrm>
          <a:prstGeom prst="moon">
            <a:avLst>
              <a:gd name="adj" fmla="val 4428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 rot="5169846">
            <a:off x="3749091" y="1410167"/>
            <a:ext cx="400687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169846">
            <a:off x="4463470" y="1338729"/>
            <a:ext cx="400688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86182" y="1428736"/>
            <a:ext cx="285752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00562" y="1357298"/>
            <a:ext cx="285752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43372" y="1857364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714744" y="1857364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643438" y="1785926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14282" y="5965448"/>
            <a:ext cx="842339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mon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beau clown. 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…</a:t>
            </a:r>
            <a:endParaRPr lang="ru-RU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 rot="17775685">
            <a:off x="5406331" y="2573974"/>
            <a:ext cx="503873" cy="1058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2625379">
            <a:off x="3339559" y="3027598"/>
            <a:ext cx="503873" cy="1058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21190679">
            <a:off x="3858613" y="2703130"/>
            <a:ext cx="1419184" cy="14441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 rot="21006303">
            <a:off x="3108906" y="1781529"/>
            <a:ext cx="2571768" cy="1485904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/>
          <p:nvPr/>
        </p:nvSpPr>
        <p:spPr>
          <a:xfrm rot="12080390">
            <a:off x="4786314" y="1142984"/>
            <a:ext cx="785818" cy="928694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rot="844742">
            <a:off x="3071802" y="1428736"/>
            <a:ext cx="914400" cy="914400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643306" y="571480"/>
            <a:ext cx="1414466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но 2 2"/>
          <p:cNvSpPr/>
          <p:nvPr/>
        </p:nvSpPr>
        <p:spPr>
          <a:xfrm>
            <a:off x="2928926" y="142852"/>
            <a:ext cx="2857520" cy="1500198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есяц 5"/>
          <p:cNvSpPr/>
          <p:nvPr/>
        </p:nvSpPr>
        <p:spPr>
          <a:xfrm rot="15849476">
            <a:off x="4120717" y="1879329"/>
            <a:ext cx="471486" cy="717941"/>
          </a:xfrm>
          <a:prstGeom prst="moon">
            <a:avLst>
              <a:gd name="adj" fmla="val 4428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 rot="5169846">
            <a:off x="3749091" y="1410167"/>
            <a:ext cx="400687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169846">
            <a:off x="4463470" y="1338729"/>
            <a:ext cx="400688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86182" y="1428736"/>
            <a:ext cx="285752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00562" y="1357298"/>
            <a:ext cx="285752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43372" y="1857364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714744" y="1857364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643438" y="1785926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амять с посл. доступом 22"/>
          <p:cNvSpPr/>
          <p:nvPr/>
        </p:nvSpPr>
        <p:spPr>
          <a:xfrm rot="7127214" flipV="1">
            <a:off x="2756023" y="3804635"/>
            <a:ext cx="549871" cy="582799"/>
          </a:xfrm>
          <a:prstGeom prst="flowChartMagnetic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память с посл. доступом 23"/>
          <p:cNvSpPr/>
          <p:nvPr/>
        </p:nvSpPr>
        <p:spPr>
          <a:xfrm rot="14537935" flipH="1" flipV="1">
            <a:off x="6101934" y="3157408"/>
            <a:ext cx="522296" cy="544226"/>
          </a:xfrm>
          <a:prstGeom prst="flowChartMagnetic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14282" y="5965448"/>
            <a:ext cx="842339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mon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beau clown. 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…</a:t>
            </a:r>
            <a:endParaRPr lang="ru-RU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 rot="17775685">
            <a:off x="5406331" y="2573974"/>
            <a:ext cx="503873" cy="1058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2625379">
            <a:off x="3339559" y="3027598"/>
            <a:ext cx="503873" cy="1058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21190679">
            <a:off x="3859117" y="2711585"/>
            <a:ext cx="1419184" cy="14356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 rot="21006303">
            <a:off x="3108906" y="1781529"/>
            <a:ext cx="2571768" cy="1485904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/>
          <p:nvPr/>
        </p:nvSpPr>
        <p:spPr>
          <a:xfrm rot="12080390">
            <a:off x="4786314" y="1142984"/>
            <a:ext cx="785818" cy="928694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rot="844742">
            <a:off x="3071802" y="1428736"/>
            <a:ext cx="914400" cy="914400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643306" y="571480"/>
            <a:ext cx="1414466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но 2 2"/>
          <p:cNvSpPr/>
          <p:nvPr/>
        </p:nvSpPr>
        <p:spPr>
          <a:xfrm>
            <a:off x="2928926" y="142852"/>
            <a:ext cx="2857520" cy="1500198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есяц 5"/>
          <p:cNvSpPr/>
          <p:nvPr/>
        </p:nvSpPr>
        <p:spPr>
          <a:xfrm rot="15849476">
            <a:off x="4120717" y="1879329"/>
            <a:ext cx="471486" cy="717941"/>
          </a:xfrm>
          <a:prstGeom prst="moon">
            <a:avLst>
              <a:gd name="adj" fmla="val 4428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 rot="5169846">
            <a:off x="3749091" y="1410167"/>
            <a:ext cx="400687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169846">
            <a:off x="4463470" y="1338729"/>
            <a:ext cx="400688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86182" y="1428736"/>
            <a:ext cx="285752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00562" y="1357298"/>
            <a:ext cx="285752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43372" y="1857364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714744" y="1857364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643438" y="1785926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данные 16"/>
          <p:cNvSpPr/>
          <p:nvPr/>
        </p:nvSpPr>
        <p:spPr>
          <a:xfrm rot="21257080">
            <a:off x="3838442" y="4187441"/>
            <a:ext cx="939600" cy="1096449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анные 17"/>
          <p:cNvSpPr/>
          <p:nvPr/>
        </p:nvSpPr>
        <p:spPr>
          <a:xfrm rot="3632263">
            <a:off x="4573348" y="4236274"/>
            <a:ext cx="1425430" cy="670916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амять с посл. доступом 22"/>
          <p:cNvSpPr/>
          <p:nvPr/>
        </p:nvSpPr>
        <p:spPr>
          <a:xfrm rot="7127214" flipV="1">
            <a:off x="2756023" y="3804635"/>
            <a:ext cx="549871" cy="582799"/>
          </a:xfrm>
          <a:prstGeom prst="flowChartMagnetic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память с посл. доступом 23"/>
          <p:cNvSpPr/>
          <p:nvPr/>
        </p:nvSpPr>
        <p:spPr>
          <a:xfrm rot="14537935" flipH="1" flipV="1">
            <a:off x="6101934" y="3157408"/>
            <a:ext cx="522296" cy="544226"/>
          </a:xfrm>
          <a:prstGeom prst="flowChartMagnetic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14282" y="5965448"/>
            <a:ext cx="842339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mon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beau clown. 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…</a:t>
            </a:r>
            <a:endParaRPr lang="ru-RU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 rot="17775685">
            <a:off x="5406331" y="2573974"/>
            <a:ext cx="503873" cy="1058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2625379">
            <a:off x="3339559" y="3027598"/>
            <a:ext cx="503873" cy="1058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21190679">
            <a:off x="3859117" y="2711585"/>
            <a:ext cx="1419184" cy="14356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 rot="21006303">
            <a:off x="3108906" y="1781529"/>
            <a:ext cx="2571768" cy="1485904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/>
          <p:nvPr/>
        </p:nvSpPr>
        <p:spPr>
          <a:xfrm rot="12080390">
            <a:off x="4786314" y="1142984"/>
            <a:ext cx="785818" cy="928694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rot="844742">
            <a:off x="3071802" y="1428736"/>
            <a:ext cx="914400" cy="914400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643306" y="571480"/>
            <a:ext cx="1414466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но 2 2"/>
          <p:cNvSpPr/>
          <p:nvPr/>
        </p:nvSpPr>
        <p:spPr>
          <a:xfrm>
            <a:off x="2928926" y="142852"/>
            <a:ext cx="2857520" cy="1500198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есяц 5"/>
          <p:cNvSpPr/>
          <p:nvPr/>
        </p:nvSpPr>
        <p:spPr>
          <a:xfrm rot="15849476">
            <a:off x="4120717" y="1879329"/>
            <a:ext cx="471486" cy="717941"/>
          </a:xfrm>
          <a:prstGeom prst="moon">
            <a:avLst>
              <a:gd name="adj" fmla="val 4428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 rot="5169846">
            <a:off x="3749091" y="1410167"/>
            <a:ext cx="400687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169846">
            <a:off x="4463470" y="1338729"/>
            <a:ext cx="400688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86182" y="1428736"/>
            <a:ext cx="285752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00562" y="1357298"/>
            <a:ext cx="285752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43372" y="1857364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714744" y="1857364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643438" y="1785926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данные 16"/>
          <p:cNvSpPr/>
          <p:nvPr/>
        </p:nvSpPr>
        <p:spPr>
          <a:xfrm rot="21257080">
            <a:off x="3838442" y="4187441"/>
            <a:ext cx="939600" cy="1096449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анные 17"/>
          <p:cNvSpPr/>
          <p:nvPr/>
        </p:nvSpPr>
        <p:spPr>
          <a:xfrm rot="3632263">
            <a:off x="4573348" y="4236274"/>
            <a:ext cx="1425430" cy="670916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задержка 18"/>
          <p:cNvSpPr/>
          <p:nvPr/>
        </p:nvSpPr>
        <p:spPr>
          <a:xfrm rot="16200000">
            <a:off x="3857620" y="4714884"/>
            <a:ext cx="684086" cy="969838"/>
          </a:xfrm>
          <a:prstGeom prst="flowChartDelay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задержка 19"/>
          <p:cNvSpPr/>
          <p:nvPr/>
        </p:nvSpPr>
        <p:spPr>
          <a:xfrm rot="16200000">
            <a:off x="5357818" y="4643446"/>
            <a:ext cx="684086" cy="969838"/>
          </a:xfrm>
          <a:prstGeom prst="flowChartDelay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амять с посл. доступом 22"/>
          <p:cNvSpPr/>
          <p:nvPr/>
        </p:nvSpPr>
        <p:spPr>
          <a:xfrm rot="7127214" flipV="1">
            <a:off x="2756023" y="3804635"/>
            <a:ext cx="549871" cy="582799"/>
          </a:xfrm>
          <a:prstGeom prst="flowChartMagnetic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память с посл. доступом 23"/>
          <p:cNvSpPr/>
          <p:nvPr/>
        </p:nvSpPr>
        <p:spPr>
          <a:xfrm rot="14537935" flipH="1" flipV="1">
            <a:off x="6101934" y="3157408"/>
            <a:ext cx="522296" cy="544226"/>
          </a:xfrm>
          <a:prstGeom prst="flowChartMagnetic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14282" y="5965448"/>
            <a:ext cx="842339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mon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beau clown. 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…</a:t>
            </a:r>
            <a:endParaRPr lang="ru-RU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 rot="17775685">
            <a:off x="5406331" y="2573974"/>
            <a:ext cx="503873" cy="10587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2625379">
            <a:off x="3339559" y="3027598"/>
            <a:ext cx="503873" cy="10587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21190679">
            <a:off x="3859117" y="2711585"/>
            <a:ext cx="1419184" cy="143561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 rot="21006303">
            <a:off x="3108906" y="1781529"/>
            <a:ext cx="2571768" cy="1485904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/>
          <p:nvPr/>
        </p:nvSpPr>
        <p:spPr>
          <a:xfrm rot="12080390">
            <a:off x="4786314" y="1142984"/>
            <a:ext cx="785818" cy="928694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rot="844742">
            <a:off x="3071802" y="1428736"/>
            <a:ext cx="914400" cy="914400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643306" y="571480"/>
            <a:ext cx="1414466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но 2 2"/>
          <p:cNvSpPr/>
          <p:nvPr/>
        </p:nvSpPr>
        <p:spPr>
          <a:xfrm>
            <a:off x="2928926" y="142852"/>
            <a:ext cx="2857520" cy="1500198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есяц 5"/>
          <p:cNvSpPr/>
          <p:nvPr/>
        </p:nvSpPr>
        <p:spPr>
          <a:xfrm rot="15849476">
            <a:off x="4120717" y="1879329"/>
            <a:ext cx="471486" cy="717941"/>
          </a:xfrm>
          <a:prstGeom prst="moon">
            <a:avLst>
              <a:gd name="adj" fmla="val 442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 rot="5169846">
            <a:off x="3749091" y="1410167"/>
            <a:ext cx="400687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169846">
            <a:off x="4463470" y="1338729"/>
            <a:ext cx="400688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86182" y="1428736"/>
            <a:ext cx="285752" cy="34289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00562" y="1357298"/>
            <a:ext cx="285752" cy="34289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43372" y="1857364"/>
            <a:ext cx="357190" cy="271458"/>
          </a:xfrm>
          <a:prstGeom prst="ellipse">
            <a:avLst/>
          </a:prstGeom>
          <a:solidFill>
            <a:srgbClr val="ED43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714744" y="1857364"/>
            <a:ext cx="357190" cy="271458"/>
          </a:xfrm>
          <a:prstGeom prst="ellipse">
            <a:avLst/>
          </a:prstGeom>
          <a:solidFill>
            <a:srgbClr val="ED43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643438" y="1785926"/>
            <a:ext cx="357190" cy="271458"/>
          </a:xfrm>
          <a:prstGeom prst="ellipse">
            <a:avLst/>
          </a:prstGeom>
          <a:solidFill>
            <a:srgbClr val="ED43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данные 16"/>
          <p:cNvSpPr/>
          <p:nvPr/>
        </p:nvSpPr>
        <p:spPr>
          <a:xfrm rot="21257080">
            <a:off x="3838442" y="4187441"/>
            <a:ext cx="939600" cy="1096449"/>
          </a:xfrm>
          <a:prstGeom prst="flowChartInputOutp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анные 17"/>
          <p:cNvSpPr/>
          <p:nvPr/>
        </p:nvSpPr>
        <p:spPr>
          <a:xfrm rot="3632263">
            <a:off x="4573348" y="4236274"/>
            <a:ext cx="1425430" cy="670916"/>
          </a:xfrm>
          <a:prstGeom prst="flowChartInputOutp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задержка 18"/>
          <p:cNvSpPr/>
          <p:nvPr/>
        </p:nvSpPr>
        <p:spPr>
          <a:xfrm rot="16200000">
            <a:off x="3857620" y="4714884"/>
            <a:ext cx="684086" cy="969838"/>
          </a:xfrm>
          <a:prstGeom prst="flowChartDela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задержка 19"/>
          <p:cNvSpPr/>
          <p:nvPr/>
        </p:nvSpPr>
        <p:spPr>
          <a:xfrm rot="16200000">
            <a:off x="5357818" y="4643446"/>
            <a:ext cx="684086" cy="969838"/>
          </a:xfrm>
          <a:prstGeom prst="flowChartDela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амять с посл. доступом 22"/>
          <p:cNvSpPr/>
          <p:nvPr/>
        </p:nvSpPr>
        <p:spPr>
          <a:xfrm rot="7127214" flipV="1">
            <a:off x="2756023" y="3804635"/>
            <a:ext cx="549871" cy="582799"/>
          </a:xfrm>
          <a:prstGeom prst="flowChartMagnetic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память с посл. доступом 23"/>
          <p:cNvSpPr/>
          <p:nvPr/>
        </p:nvSpPr>
        <p:spPr>
          <a:xfrm rot="14537935" flipH="1" flipV="1">
            <a:off x="6101934" y="3157408"/>
            <a:ext cx="522296" cy="544226"/>
          </a:xfrm>
          <a:prstGeom prst="flowChartMagnetic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071538" y="5929330"/>
            <a:ext cx="6417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fais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le portrait de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mon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clown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 rot="17775685">
            <a:off x="5406331" y="2573974"/>
            <a:ext cx="503873" cy="10587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2625379">
            <a:off x="3339559" y="3027598"/>
            <a:ext cx="503873" cy="10587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21190679">
            <a:off x="3859117" y="2711585"/>
            <a:ext cx="1419184" cy="143561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 rot="21006303">
            <a:off x="3108906" y="1781529"/>
            <a:ext cx="2571768" cy="1485904"/>
          </a:xfrm>
          <a:prstGeom prst="star7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/>
          <p:nvPr/>
        </p:nvSpPr>
        <p:spPr>
          <a:xfrm rot="12080390">
            <a:off x="4786314" y="1142984"/>
            <a:ext cx="785818" cy="928694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rot="844742">
            <a:off x="3071802" y="1428736"/>
            <a:ext cx="914400" cy="914400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643306" y="571480"/>
            <a:ext cx="1414466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но 2 2"/>
          <p:cNvSpPr/>
          <p:nvPr/>
        </p:nvSpPr>
        <p:spPr>
          <a:xfrm>
            <a:off x="2928926" y="142852"/>
            <a:ext cx="2857520" cy="1500198"/>
          </a:xfrm>
          <a:prstGeom prst="irregularSeal2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есяц 5"/>
          <p:cNvSpPr/>
          <p:nvPr/>
        </p:nvSpPr>
        <p:spPr>
          <a:xfrm rot="15849476">
            <a:off x="4120717" y="1879329"/>
            <a:ext cx="471486" cy="717941"/>
          </a:xfrm>
          <a:prstGeom prst="moon">
            <a:avLst>
              <a:gd name="adj" fmla="val 442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 rot="5169846">
            <a:off x="3749091" y="1410167"/>
            <a:ext cx="400687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169846">
            <a:off x="4463470" y="1338729"/>
            <a:ext cx="400688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86182" y="1428736"/>
            <a:ext cx="285752" cy="34289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00562" y="1357298"/>
            <a:ext cx="285752" cy="34289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43372" y="1857364"/>
            <a:ext cx="357190" cy="271458"/>
          </a:xfrm>
          <a:prstGeom prst="ellipse">
            <a:avLst/>
          </a:prstGeom>
          <a:solidFill>
            <a:srgbClr val="ED43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714744" y="1857364"/>
            <a:ext cx="357190" cy="271458"/>
          </a:xfrm>
          <a:prstGeom prst="ellipse">
            <a:avLst/>
          </a:prstGeom>
          <a:solidFill>
            <a:srgbClr val="ED43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643438" y="1785926"/>
            <a:ext cx="357190" cy="271458"/>
          </a:xfrm>
          <a:prstGeom prst="ellipse">
            <a:avLst/>
          </a:prstGeom>
          <a:solidFill>
            <a:srgbClr val="ED43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данные 16"/>
          <p:cNvSpPr/>
          <p:nvPr/>
        </p:nvSpPr>
        <p:spPr>
          <a:xfrm rot="21257080">
            <a:off x="3838442" y="4187441"/>
            <a:ext cx="939600" cy="1096449"/>
          </a:xfrm>
          <a:prstGeom prst="flowChartInputOutpu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анные 17"/>
          <p:cNvSpPr/>
          <p:nvPr/>
        </p:nvSpPr>
        <p:spPr>
          <a:xfrm rot="3632263">
            <a:off x="4573348" y="4236274"/>
            <a:ext cx="1425430" cy="670916"/>
          </a:xfrm>
          <a:prstGeom prst="flowChartInputOutpu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задержка 18"/>
          <p:cNvSpPr/>
          <p:nvPr/>
        </p:nvSpPr>
        <p:spPr>
          <a:xfrm rot="16200000">
            <a:off x="3857620" y="4714884"/>
            <a:ext cx="684086" cy="969838"/>
          </a:xfrm>
          <a:prstGeom prst="flowChartDelay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задержка 19"/>
          <p:cNvSpPr/>
          <p:nvPr/>
        </p:nvSpPr>
        <p:spPr>
          <a:xfrm rot="16200000">
            <a:off x="5357818" y="4643446"/>
            <a:ext cx="684086" cy="969838"/>
          </a:xfrm>
          <a:prstGeom prst="flowChartDelay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амять с посл. доступом 22"/>
          <p:cNvSpPr/>
          <p:nvPr/>
        </p:nvSpPr>
        <p:spPr>
          <a:xfrm rot="7127214" flipV="1">
            <a:off x="2756023" y="3804635"/>
            <a:ext cx="549871" cy="582799"/>
          </a:xfrm>
          <a:prstGeom prst="flowChartMagnetic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память с посл. доступом 23"/>
          <p:cNvSpPr/>
          <p:nvPr/>
        </p:nvSpPr>
        <p:spPr>
          <a:xfrm rot="14537935" flipH="1" flipV="1">
            <a:off x="6101934" y="3157408"/>
            <a:ext cx="522296" cy="544226"/>
          </a:xfrm>
          <a:prstGeom prst="flowChartMagnetic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357290" y="5965448"/>
            <a:ext cx="641739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fais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le portrait de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mon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clown</a:t>
            </a:r>
            <a:endParaRPr lang="ru-RU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 rot="17775685">
            <a:off x="5406331" y="2573974"/>
            <a:ext cx="503873" cy="10587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2625379">
            <a:off x="3339559" y="3027598"/>
            <a:ext cx="503873" cy="10587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21190679">
            <a:off x="3858613" y="2703130"/>
            <a:ext cx="1419184" cy="144410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 rot="21006303">
            <a:off x="3108906" y="1781529"/>
            <a:ext cx="2571768" cy="1485904"/>
          </a:xfrm>
          <a:prstGeom prst="star7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/>
          <p:nvPr/>
        </p:nvSpPr>
        <p:spPr>
          <a:xfrm rot="12080390">
            <a:off x="4786314" y="1142984"/>
            <a:ext cx="785818" cy="928694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rot="844742">
            <a:off x="3071802" y="1428736"/>
            <a:ext cx="914400" cy="914400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643306" y="571480"/>
            <a:ext cx="1414466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но 2 2"/>
          <p:cNvSpPr/>
          <p:nvPr/>
        </p:nvSpPr>
        <p:spPr>
          <a:xfrm>
            <a:off x="2928926" y="142852"/>
            <a:ext cx="2857520" cy="1500198"/>
          </a:xfrm>
          <a:prstGeom prst="irregularSeal2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есяц 5"/>
          <p:cNvSpPr/>
          <p:nvPr/>
        </p:nvSpPr>
        <p:spPr>
          <a:xfrm rot="15849476">
            <a:off x="4120717" y="1879329"/>
            <a:ext cx="471486" cy="717941"/>
          </a:xfrm>
          <a:prstGeom prst="moon">
            <a:avLst>
              <a:gd name="adj" fmla="val 442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 rot="5169846">
            <a:off x="3749091" y="1410167"/>
            <a:ext cx="400687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169846">
            <a:off x="4463470" y="1338729"/>
            <a:ext cx="400688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86182" y="1428736"/>
            <a:ext cx="285752" cy="34289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00562" y="1357298"/>
            <a:ext cx="285752" cy="34289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43372" y="1857364"/>
            <a:ext cx="357190" cy="271458"/>
          </a:xfrm>
          <a:prstGeom prst="ellipse">
            <a:avLst/>
          </a:prstGeom>
          <a:solidFill>
            <a:srgbClr val="ED43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714744" y="1857364"/>
            <a:ext cx="357190" cy="271458"/>
          </a:xfrm>
          <a:prstGeom prst="ellipse">
            <a:avLst/>
          </a:prstGeom>
          <a:solidFill>
            <a:srgbClr val="ED43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643438" y="1785926"/>
            <a:ext cx="357190" cy="271458"/>
          </a:xfrm>
          <a:prstGeom prst="ellipse">
            <a:avLst/>
          </a:prstGeom>
          <a:solidFill>
            <a:srgbClr val="ED43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данные 16"/>
          <p:cNvSpPr/>
          <p:nvPr/>
        </p:nvSpPr>
        <p:spPr>
          <a:xfrm rot="21257080">
            <a:off x="3838442" y="4187441"/>
            <a:ext cx="939600" cy="1096449"/>
          </a:xfrm>
          <a:prstGeom prst="flowChartInputOutp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анные 17"/>
          <p:cNvSpPr/>
          <p:nvPr/>
        </p:nvSpPr>
        <p:spPr>
          <a:xfrm rot="3632263">
            <a:off x="4573348" y="4236274"/>
            <a:ext cx="1425430" cy="670916"/>
          </a:xfrm>
          <a:prstGeom prst="flowChartInputOutp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задержка 18"/>
          <p:cNvSpPr/>
          <p:nvPr/>
        </p:nvSpPr>
        <p:spPr>
          <a:xfrm rot="16200000">
            <a:off x="3857620" y="4714884"/>
            <a:ext cx="684086" cy="969838"/>
          </a:xfrm>
          <a:prstGeom prst="flowChartDelay">
            <a:avLst/>
          </a:prstGeom>
          <a:solidFill>
            <a:srgbClr val="1C1C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задержка 19"/>
          <p:cNvSpPr/>
          <p:nvPr/>
        </p:nvSpPr>
        <p:spPr>
          <a:xfrm rot="16200000">
            <a:off x="5357818" y="4643446"/>
            <a:ext cx="684086" cy="969838"/>
          </a:xfrm>
          <a:prstGeom prst="flowChartDelay">
            <a:avLst/>
          </a:prstGeom>
          <a:solidFill>
            <a:srgbClr val="1C1C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амять с посл. доступом 22"/>
          <p:cNvSpPr/>
          <p:nvPr/>
        </p:nvSpPr>
        <p:spPr>
          <a:xfrm rot="7127214" flipV="1">
            <a:off x="2756023" y="3804635"/>
            <a:ext cx="549871" cy="582799"/>
          </a:xfrm>
          <a:prstGeom prst="flowChartMagnetic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память с посл. доступом 23"/>
          <p:cNvSpPr/>
          <p:nvPr/>
        </p:nvSpPr>
        <p:spPr>
          <a:xfrm rot="14537935" flipH="1" flipV="1">
            <a:off x="6101934" y="3157408"/>
            <a:ext cx="522296" cy="544226"/>
          </a:xfrm>
          <a:prstGeom prst="flowChartMagnetic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214414" y="5965448"/>
            <a:ext cx="641739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fais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le portrait de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mon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clown</a:t>
            </a:r>
            <a:endParaRPr lang="ru-RU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 rot="17775685">
            <a:off x="5406331" y="2573974"/>
            <a:ext cx="503873" cy="10587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2625379">
            <a:off x="3339559" y="3027598"/>
            <a:ext cx="503873" cy="10587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21190679">
            <a:off x="3859117" y="2711585"/>
            <a:ext cx="1419184" cy="14356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 rot="21006303">
            <a:off x="3108906" y="1781529"/>
            <a:ext cx="2571768" cy="1485904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/>
          <p:nvPr/>
        </p:nvSpPr>
        <p:spPr>
          <a:xfrm rot="12080390">
            <a:off x="4786314" y="1142984"/>
            <a:ext cx="785818" cy="928694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rot="844742">
            <a:off x="3071802" y="1428736"/>
            <a:ext cx="914400" cy="914400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643306" y="571480"/>
            <a:ext cx="1414466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но 2 2"/>
          <p:cNvSpPr/>
          <p:nvPr/>
        </p:nvSpPr>
        <p:spPr>
          <a:xfrm>
            <a:off x="2928926" y="142852"/>
            <a:ext cx="2857520" cy="1500198"/>
          </a:xfrm>
          <a:prstGeom prst="irregularSeal2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есяц 5"/>
          <p:cNvSpPr/>
          <p:nvPr/>
        </p:nvSpPr>
        <p:spPr>
          <a:xfrm rot="15849476">
            <a:off x="4120717" y="1879329"/>
            <a:ext cx="471486" cy="717941"/>
          </a:xfrm>
          <a:prstGeom prst="moon">
            <a:avLst>
              <a:gd name="adj" fmla="val 442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 rot="5169846">
            <a:off x="3749091" y="1410167"/>
            <a:ext cx="400687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169846">
            <a:off x="4463470" y="1338729"/>
            <a:ext cx="400688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86182" y="1428736"/>
            <a:ext cx="285752" cy="342896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00562" y="1357298"/>
            <a:ext cx="285752" cy="342896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43372" y="1857364"/>
            <a:ext cx="357190" cy="271458"/>
          </a:xfrm>
          <a:prstGeom prst="ellipse">
            <a:avLst/>
          </a:prstGeom>
          <a:solidFill>
            <a:srgbClr val="ED43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714744" y="1857364"/>
            <a:ext cx="357190" cy="271458"/>
          </a:xfrm>
          <a:prstGeom prst="ellipse">
            <a:avLst/>
          </a:prstGeom>
          <a:solidFill>
            <a:srgbClr val="ED43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643438" y="1785926"/>
            <a:ext cx="357190" cy="271458"/>
          </a:xfrm>
          <a:prstGeom prst="ellipse">
            <a:avLst/>
          </a:prstGeom>
          <a:solidFill>
            <a:srgbClr val="ED43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данные 16"/>
          <p:cNvSpPr/>
          <p:nvPr/>
        </p:nvSpPr>
        <p:spPr>
          <a:xfrm rot="21257080">
            <a:off x="3838442" y="4187441"/>
            <a:ext cx="939600" cy="1096449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анные 17"/>
          <p:cNvSpPr/>
          <p:nvPr/>
        </p:nvSpPr>
        <p:spPr>
          <a:xfrm rot="3632263">
            <a:off x="4573348" y="4236274"/>
            <a:ext cx="1425430" cy="670916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задержка 18"/>
          <p:cNvSpPr/>
          <p:nvPr/>
        </p:nvSpPr>
        <p:spPr>
          <a:xfrm rot="16200000">
            <a:off x="3857620" y="4714884"/>
            <a:ext cx="684086" cy="969838"/>
          </a:xfrm>
          <a:prstGeom prst="flowChartDela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задержка 19"/>
          <p:cNvSpPr/>
          <p:nvPr/>
        </p:nvSpPr>
        <p:spPr>
          <a:xfrm rot="16200000">
            <a:off x="5357818" y="4643446"/>
            <a:ext cx="684086" cy="969838"/>
          </a:xfrm>
          <a:prstGeom prst="flowChartDela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амять с посл. доступом 22"/>
          <p:cNvSpPr/>
          <p:nvPr/>
        </p:nvSpPr>
        <p:spPr>
          <a:xfrm rot="7127214" flipV="1">
            <a:off x="2756023" y="3804635"/>
            <a:ext cx="549871" cy="582799"/>
          </a:xfrm>
          <a:prstGeom prst="flowChartMagnetic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память с посл. доступом 23"/>
          <p:cNvSpPr/>
          <p:nvPr/>
        </p:nvSpPr>
        <p:spPr>
          <a:xfrm rot="14537935" flipH="1" flipV="1">
            <a:off x="6101934" y="3157408"/>
            <a:ext cx="522296" cy="544226"/>
          </a:xfrm>
          <a:prstGeom prst="flowChartMagnetic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428728" y="5903893"/>
            <a:ext cx="64173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fais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le portrait de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mon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clown</a:t>
            </a:r>
            <a:endParaRPr lang="ru-RU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дети\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l="20000" t="10000" r="20000" b="15000"/>
          <a:stretch>
            <a:fillRect/>
          </a:stretch>
        </p:blipFill>
        <p:spPr bwMode="auto">
          <a:xfrm>
            <a:off x="0" y="1071545"/>
            <a:ext cx="3357554" cy="4196943"/>
          </a:xfrm>
          <a:prstGeom prst="rect">
            <a:avLst/>
          </a:prstGeom>
          <a:noFill/>
        </p:spPr>
      </p:pic>
      <p:pic>
        <p:nvPicPr>
          <p:cNvPr id="2051" name="Picture 3" descr="C:\Users\USER\Desktop\дети\mult-pict.narod.ru2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93571" y="1142984"/>
            <a:ext cx="3250429" cy="433390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14678" y="285728"/>
            <a:ext cx="235745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Les </a:t>
            </a:r>
            <a:r>
              <a:rPr lang="en-US" sz="2400" b="1" dirty="0" err="1" smtClean="0"/>
              <a:t>cheveux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Les </a:t>
            </a:r>
            <a:r>
              <a:rPr lang="en-US" sz="2400" b="1" dirty="0" err="1" smtClean="0"/>
              <a:t>yeux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Le </a:t>
            </a:r>
            <a:r>
              <a:rPr lang="en-US" sz="2400" b="1" dirty="0" err="1" smtClean="0"/>
              <a:t>nez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Les </a:t>
            </a:r>
            <a:r>
              <a:rPr lang="en-US" sz="2400" b="1" dirty="0" err="1" smtClean="0"/>
              <a:t>joues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Les </a:t>
            </a:r>
            <a:r>
              <a:rPr lang="en-US" sz="2400" b="1" dirty="0" err="1" smtClean="0"/>
              <a:t>oreilles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La </a:t>
            </a:r>
            <a:r>
              <a:rPr lang="en-US" sz="2400" b="1" dirty="0" err="1" smtClean="0"/>
              <a:t>bouche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La </a:t>
            </a:r>
            <a:r>
              <a:rPr lang="en-US" sz="2400" b="1" dirty="0" err="1" smtClean="0"/>
              <a:t>tête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Les </a:t>
            </a:r>
            <a:r>
              <a:rPr lang="en-US" sz="2400" b="1" dirty="0" err="1" smtClean="0"/>
              <a:t>épaules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Le bras</a:t>
            </a:r>
          </a:p>
          <a:p>
            <a:pPr algn="ctr"/>
            <a:r>
              <a:rPr lang="en-US" sz="2400" b="1" dirty="0" smtClean="0"/>
              <a:t>La main</a:t>
            </a:r>
          </a:p>
          <a:p>
            <a:pPr algn="ctr"/>
            <a:r>
              <a:rPr lang="en-US" sz="2400" b="1" dirty="0" smtClean="0"/>
              <a:t>Le </a:t>
            </a:r>
            <a:r>
              <a:rPr lang="en-US" sz="2400" b="1" dirty="0" err="1" smtClean="0"/>
              <a:t>doigt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Le </a:t>
            </a:r>
            <a:r>
              <a:rPr lang="en-US" sz="2400" b="1" dirty="0" err="1" smtClean="0"/>
              <a:t>coude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Le </a:t>
            </a:r>
            <a:r>
              <a:rPr lang="en-US" sz="2400" b="1" dirty="0" err="1" smtClean="0"/>
              <a:t>poing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La </a:t>
            </a:r>
            <a:r>
              <a:rPr lang="en-US" sz="2400" b="1" dirty="0" err="1" smtClean="0"/>
              <a:t>jambe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Le </a:t>
            </a:r>
            <a:r>
              <a:rPr lang="en-US" sz="2400" b="1" dirty="0" err="1" smtClean="0"/>
              <a:t>genou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Le pied</a:t>
            </a:r>
            <a:endParaRPr lang="ru-RU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2143108" y="571480"/>
            <a:ext cx="1357322" cy="92869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2143108" y="1000108"/>
            <a:ext cx="1643074" cy="128588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4750595" y="1107265"/>
            <a:ext cx="1714512" cy="6429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5072066" y="928670"/>
            <a:ext cx="1571636" cy="15716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 flipV="1">
            <a:off x="1714480" y="1285860"/>
            <a:ext cx="2214578" cy="121444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4822033" y="1393017"/>
            <a:ext cx="1571636" cy="135732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 flipV="1">
            <a:off x="2285984" y="1643050"/>
            <a:ext cx="1428760" cy="92869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5000628" y="1714488"/>
            <a:ext cx="1428760" cy="128588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 flipV="1">
            <a:off x="2714612" y="2000240"/>
            <a:ext cx="857256" cy="42862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214942" y="2000240"/>
            <a:ext cx="1928826" cy="42862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 flipV="1">
            <a:off x="1785918" y="2357430"/>
            <a:ext cx="1857388" cy="50006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143504" y="2357430"/>
            <a:ext cx="1571636" cy="71438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 flipV="1">
            <a:off x="2500298" y="2714620"/>
            <a:ext cx="1428760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929190" y="2714620"/>
            <a:ext cx="107157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0800000">
            <a:off x="2285984" y="3071810"/>
            <a:ext cx="1285884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5214942" y="3071810"/>
            <a:ext cx="1500198" cy="21431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0800000">
            <a:off x="2571736" y="3286124"/>
            <a:ext cx="1214446" cy="142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5000628" y="3429000"/>
            <a:ext cx="1500198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0800000">
            <a:off x="2928926" y="3643314"/>
            <a:ext cx="857256" cy="142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5000628" y="3714752"/>
            <a:ext cx="928694" cy="142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0800000">
            <a:off x="2857488" y="3929066"/>
            <a:ext cx="928694" cy="21431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5000628" y="4214818"/>
            <a:ext cx="928694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0800000">
            <a:off x="2428860" y="3643314"/>
            <a:ext cx="1357322" cy="92869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V="1">
            <a:off x="5072066" y="3786190"/>
            <a:ext cx="1428760" cy="78581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0800000">
            <a:off x="2285984" y="4286256"/>
            <a:ext cx="1428760" cy="10001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V="1">
            <a:off x="5072066" y="4500570"/>
            <a:ext cx="1571636" cy="8572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10800000">
            <a:off x="2143108" y="4357694"/>
            <a:ext cx="1643074" cy="128588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V="1">
            <a:off x="5072066" y="4357694"/>
            <a:ext cx="1928826" cy="135732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10800000">
            <a:off x="2285984" y="4929198"/>
            <a:ext cx="1571636" cy="114300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V="1">
            <a:off x="4929190" y="5286388"/>
            <a:ext cx="1428760" cy="78581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000"/>
                            </p:stCondLst>
                            <p:childTnLst>
                              <p:par>
                                <p:cTn id="20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2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000"/>
                            </p:stCondLst>
                            <p:childTnLst>
                              <p:par>
                                <p:cTn id="24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2000"/>
                            </p:stCondLst>
                            <p:childTnLst>
                              <p:par>
                                <p:cTn id="25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000"/>
                            </p:stCondLst>
                            <p:childTnLst>
                              <p:par>
                                <p:cTn id="26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2000"/>
                            </p:stCondLst>
                            <p:childTnLst>
                              <p:par>
                                <p:cTn id="27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000"/>
                            </p:stCondLst>
                            <p:childTnLst>
                              <p:par>
                                <p:cTn id="28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2000"/>
                            </p:stCondLst>
                            <p:childTnLst>
                              <p:par>
                                <p:cTn id="29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дети\0_7bb1b_419cd610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648856"/>
            <a:ext cx="3929090" cy="3963773"/>
          </a:xfrm>
          <a:prstGeom prst="rect">
            <a:avLst/>
          </a:prstGeom>
          <a:noFill/>
        </p:spPr>
      </p:pic>
      <p:pic>
        <p:nvPicPr>
          <p:cNvPr id="1027" name="Picture 3" descr="C:\Users\USER\Desktop\дети\0_7bb51_18d111ac_X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9" y="2517046"/>
            <a:ext cx="3071834" cy="40552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472" y="357166"/>
            <a:ext cx="8286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Qui </a:t>
            </a:r>
            <a:r>
              <a:rPr lang="en-US" sz="2800" b="1" dirty="0" err="1" smtClean="0">
                <a:solidFill>
                  <a:srgbClr val="C00000"/>
                </a:solidFill>
              </a:rPr>
              <a:t>sont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ces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filles</a:t>
            </a:r>
            <a:r>
              <a:rPr lang="en-US" sz="2800" b="1" dirty="0" smtClean="0">
                <a:solidFill>
                  <a:srgbClr val="C00000"/>
                </a:solidFill>
              </a:rPr>
              <a:t>?</a:t>
            </a:r>
          </a:p>
          <a:p>
            <a:r>
              <a:rPr lang="en-US" sz="2800" b="1" dirty="0" smtClean="0"/>
              <a:t>Les </a:t>
            </a:r>
            <a:r>
              <a:rPr lang="en-US" sz="2800" b="1" dirty="0" err="1" smtClean="0"/>
              <a:t>filles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sont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petits</a:t>
            </a:r>
            <a:r>
              <a:rPr lang="en-US" sz="2800" b="1" dirty="0" smtClean="0"/>
              <a:t>. Les </a:t>
            </a:r>
            <a:r>
              <a:rPr lang="en-US" sz="2800" b="1" dirty="0" err="1" smtClean="0"/>
              <a:t>cheveux</a:t>
            </a:r>
            <a:r>
              <a:rPr lang="en-US" sz="2800" b="1" dirty="0" smtClean="0"/>
              <a:t> de Lucie </a:t>
            </a:r>
            <a:r>
              <a:rPr lang="en-US" sz="2800" b="1" dirty="0" err="1" smtClean="0"/>
              <a:t>sont</a:t>
            </a:r>
            <a:r>
              <a:rPr lang="en-US" sz="2800" b="1" dirty="0" smtClean="0"/>
              <a:t> blonds.  Les </a:t>
            </a:r>
            <a:r>
              <a:rPr lang="en-US" sz="2800" b="1" dirty="0" err="1" smtClean="0"/>
              <a:t>cheveux</a:t>
            </a:r>
            <a:r>
              <a:rPr lang="en-US" sz="2800" b="1" dirty="0" smtClean="0"/>
              <a:t> de Marie </a:t>
            </a:r>
            <a:r>
              <a:rPr lang="en-US" sz="2800" b="1" dirty="0" err="1" smtClean="0"/>
              <a:t>sont</a:t>
            </a:r>
            <a:r>
              <a:rPr lang="en-US" sz="2800" b="1" dirty="0" smtClean="0"/>
              <a:t> noirs. Lucie a des </a:t>
            </a:r>
            <a:r>
              <a:rPr lang="en-US" sz="2800" b="1" dirty="0" err="1" smtClean="0"/>
              <a:t>yeux</a:t>
            </a:r>
            <a:r>
              <a:rPr lang="en-US" sz="2800" b="1" dirty="0" smtClean="0"/>
              <a:t> bleus. Les </a:t>
            </a:r>
            <a:r>
              <a:rPr lang="en-US" sz="2800" b="1" dirty="0" err="1" smtClean="0"/>
              <a:t>yeux</a:t>
            </a:r>
            <a:r>
              <a:rPr lang="en-US" sz="2800" b="1" dirty="0" smtClean="0"/>
              <a:t> de Marie </a:t>
            </a:r>
            <a:r>
              <a:rPr lang="en-US" sz="2800" b="1" dirty="0" err="1" smtClean="0"/>
              <a:t>sont</a:t>
            </a:r>
            <a:r>
              <a:rPr lang="en-US" sz="2800" b="1" dirty="0" smtClean="0"/>
              <a:t> violets. Lucie </a:t>
            </a:r>
            <a:r>
              <a:rPr lang="en-US" sz="2800" b="1" dirty="0" err="1" smtClean="0"/>
              <a:t>porte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jupe</a:t>
            </a:r>
            <a:r>
              <a:rPr lang="en-US" sz="2800" b="1" dirty="0" smtClean="0"/>
              <a:t> rose. La </a:t>
            </a:r>
            <a:r>
              <a:rPr lang="en-US" sz="2800" b="1" dirty="0" err="1" smtClean="0"/>
              <a:t>jupe</a:t>
            </a:r>
            <a:r>
              <a:rPr lang="en-US" sz="2800" b="1" dirty="0" smtClean="0"/>
              <a:t> de Marie </a:t>
            </a:r>
            <a:r>
              <a:rPr lang="en-US" sz="2800" b="1" dirty="0" err="1" smtClean="0"/>
              <a:t>est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bleue</a:t>
            </a:r>
            <a:r>
              <a:rPr lang="en-US" sz="2800" b="1" dirty="0" smtClean="0"/>
              <a:t>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643306" y="571480"/>
            <a:ext cx="1414466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85720" y="5929330"/>
            <a:ext cx="8423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mon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beau clown. 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…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643306" y="571480"/>
            <a:ext cx="1414466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но 2 2"/>
          <p:cNvSpPr/>
          <p:nvPr/>
        </p:nvSpPr>
        <p:spPr>
          <a:xfrm>
            <a:off x="2928926" y="142852"/>
            <a:ext cx="2857520" cy="1500198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85720" y="6072206"/>
            <a:ext cx="8423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mon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beau clown. 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…</a:t>
            </a:r>
            <a:endParaRPr lang="ru-RU" sz="2800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Хорда 4"/>
          <p:cNvSpPr/>
          <p:nvPr/>
        </p:nvSpPr>
        <p:spPr>
          <a:xfrm rot="12080390">
            <a:off x="4786314" y="1142984"/>
            <a:ext cx="785818" cy="928694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rot="844742">
            <a:off x="3071802" y="1428736"/>
            <a:ext cx="914400" cy="914400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643306" y="571480"/>
            <a:ext cx="1414466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но 2 2"/>
          <p:cNvSpPr/>
          <p:nvPr/>
        </p:nvSpPr>
        <p:spPr>
          <a:xfrm>
            <a:off x="2928926" y="142852"/>
            <a:ext cx="2857520" cy="1500198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14282" y="6072206"/>
            <a:ext cx="8423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mon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beau clown. 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…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Хорда 4"/>
          <p:cNvSpPr/>
          <p:nvPr/>
        </p:nvSpPr>
        <p:spPr>
          <a:xfrm rot="12080390">
            <a:off x="4786314" y="1142984"/>
            <a:ext cx="785818" cy="928694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rot="844742">
            <a:off x="3071802" y="1428736"/>
            <a:ext cx="914400" cy="914400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643306" y="571480"/>
            <a:ext cx="1414466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но 2 2"/>
          <p:cNvSpPr/>
          <p:nvPr/>
        </p:nvSpPr>
        <p:spPr>
          <a:xfrm>
            <a:off x="2928926" y="142852"/>
            <a:ext cx="2857520" cy="1500198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 rot="5169846">
            <a:off x="3749091" y="1410167"/>
            <a:ext cx="400687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169846">
            <a:off x="4463470" y="1338729"/>
            <a:ext cx="400688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86182" y="1428736"/>
            <a:ext cx="285752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00562" y="1357298"/>
            <a:ext cx="285752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14282" y="5965448"/>
            <a:ext cx="842339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mon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beau clown. 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…</a:t>
            </a:r>
            <a:endParaRPr lang="ru-RU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Хорда 4"/>
          <p:cNvSpPr/>
          <p:nvPr/>
        </p:nvSpPr>
        <p:spPr>
          <a:xfrm rot="12080390">
            <a:off x="4786314" y="1142984"/>
            <a:ext cx="785818" cy="928694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rot="844742">
            <a:off x="3071802" y="1428736"/>
            <a:ext cx="914400" cy="914400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643306" y="571480"/>
            <a:ext cx="1414466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но 2 2"/>
          <p:cNvSpPr/>
          <p:nvPr/>
        </p:nvSpPr>
        <p:spPr>
          <a:xfrm>
            <a:off x="2928926" y="142852"/>
            <a:ext cx="2857520" cy="1500198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 rot="5169846">
            <a:off x="3749091" y="1410167"/>
            <a:ext cx="400687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169846">
            <a:off x="4463470" y="1338729"/>
            <a:ext cx="400688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86182" y="1428736"/>
            <a:ext cx="285752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00562" y="1357298"/>
            <a:ext cx="285752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43372" y="1857364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14282" y="5965448"/>
            <a:ext cx="842339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mon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beau clown. 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…</a:t>
            </a:r>
            <a:endParaRPr lang="ru-RU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Хорда 4"/>
          <p:cNvSpPr/>
          <p:nvPr/>
        </p:nvSpPr>
        <p:spPr>
          <a:xfrm rot="12080390">
            <a:off x="4786314" y="1142984"/>
            <a:ext cx="785818" cy="928694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Хорда 3"/>
          <p:cNvSpPr/>
          <p:nvPr/>
        </p:nvSpPr>
        <p:spPr>
          <a:xfrm rot="844742">
            <a:off x="3071802" y="1428736"/>
            <a:ext cx="914400" cy="914400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643306" y="571480"/>
            <a:ext cx="1414466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но 2 2"/>
          <p:cNvSpPr/>
          <p:nvPr/>
        </p:nvSpPr>
        <p:spPr>
          <a:xfrm>
            <a:off x="2928926" y="142852"/>
            <a:ext cx="2857520" cy="1500198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 rot="5169846">
            <a:off x="3749091" y="1410167"/>
            <a:ext cx="400687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169846">
            <a:off x="4463470" y="1338729"/>
            <a:ext cx="400688" cy="435992"/>
          </a:xfrm>
          <a:prstGeom prst="moon">
            <a:avLst>
              <a:gd name="adj" fmla="val 87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86182" y="1428736"/>
            <a:ext cx="285752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00562" y="1357298"/>
            <a:ext cx="285752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43372" y="1857364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714744" y="1857364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643438" y="1785926"/>
            <a:ext cx="357190" cy="2714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14282" y="5965448"/>
            <a:ext cx="842339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mon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beau clown. Je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dessine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 …</a:t>
            </a:r>
            <a:endParaRPr lang="ru-RU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269</TotalTime>
  <Words>226</Words>
  <PresentationFormat>Экран (4:3)</PresentationFormat>
  <Paragraphs>37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Автор: учитель французского языка МБОУ «Хиславичская СОШ» Смоленской области Щедрова  Л. С.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2012-04-02T16:24:11Z</dcterms:created>
  <dcterms:modified xsi:type="dcterms:W3CDTF">2012-05-16T15:48:12Z</dcterms:modified>
</cp:coreProperties>
</file>