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99" r:id="rId3"/>
    <p:sldId id="292" r:id="rId4"/>
    <p:sldId id="293" r:id="rId5"/>
    <p:sldId id="300" r:id="rId6"/>
    <p:sldId id="266" r:id="rId7"/>
    <p:sldId id="259" r:id="rId8"/>
    <p:sldId id="267" r:id="rId9"/>
    <p:sldId id="295" r:id="rId10"/>
    <p:sldId id="301" r:id="rId11"/>
    <p:sldId id="271" r:id="rId12"/>
    <p:sldId id="307" r:id="rId13"/>
    <p:sldId id="273" r:id="rId14"/>
    <p:sldId id="279" r:id="rId15"/>
    <p:sldId id="281" r:id="rId16"/>
    <p:sldId id="282" r:id="rId17"/>
    <p:sldId id="306" r:id="rId18"/>
    <p:sldId id="287" r:id="rId19"/>
    <p:sldId id="294" r:id="rId20"/>
    <p:sldId id="302" r:id="rId21"/>
    <p:sldId id="280" r:id="rId22"/>
    <p:sldId id="30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CC8AD-0B77-4AB4-857E-EAC6629A2512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A273D-2332-4B56-89B3-BE84C704F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8535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69EDEF-0A2E-4FC2-A69A-F0BEE10E413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 userDrawn="1"/>
        </p:nvSpPr>
        <p:spPr>
          <a:xfrm>
            <a:off x="0" y="-27384"/>
            <a:ext cx="9172228" cy="6923379"/>
          </a:xfrm>
          <a:prstGeom prst="frame">
            <a:avLst>
              <a:gd name="adj1" fmla="val 1127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7257256" y="1373957"/>
            <a:ext cx="26765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7257256" y="4038253"/>
            <a:ext cx="26765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V="1">
            <a:off x="537989" y="5638800"/>
            <a:ext cx="80962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0" y="764130"/>
            <a:ext cx="1169987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538152" y="-84644"/>
            <a:ext cx="1179293" cy="138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1763688" y="-27384"/>
            <a:ext cx="13843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74803" y="8384"/>
            <a:ext cx="13843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4483844" y="-27384"/>
            <a:ext cx="13843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57354" y="-27385"/>
            <a:ext cx="13843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 userDrawn="1"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148140" y="-27384"/>
            <a:ext cx="13843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708676" y="2132856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964412" y="6726560"/>
            <a:ext cx="1568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vedvalya</a:t>
            </a:r>
            <a:endParaRPr lang="ru-RU" sz="900" b="1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8118C-466D-4577-B8DB-D262C5076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13F7C-7E75-4F4E-BA9E-EF29DD61E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V="1">
            <a:off x="7749282" y="5721904"/>
            <a:ext cx="13779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26513" y="5747428"/>
            <a:ext cx="13779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49282" y="-51271"/>
            <a:ext cx="13779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7" cstate="screen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12939" y="1089235"/>
            <a:ext cx="667573" cy="71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8" cstate="screen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53246" y="-51271"/>
            <a:ext cx="696036" cy="74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26513" y="-51271"/>
            <a:ext cx="13779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9" cstate="screen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794" y="1054149"/>
            <a:ext cx="643694" cy="68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1479" y="0"/>
            <a:ext cx="6699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-27383"/>
            <a:ext cx="9180512" cy="6912767"/>
          </a:xfrm>
          <a:prstGeom prst="frame">
            <a:avLst>
              <a:gd name="adj1" fmla="val 1242"/>
            </a:avLst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169" y="2430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3;&#1054;&#1057;&#1054;&#1042;%20&#1053;&#1040;%20&#1043;&#1054;&#1056;&#1050;&#1045;%20&#1091;&#1088;&#1086;&#1082;\&#1047;&#1072;&#1089;&#1090;&#1072;&#1074;&#1082;&#1072;%20-%20&#1045;&#1088;&#1072;&#1083;&#1072;&#1096;%20&#1073;&#1077;&#1079;%20&#1089;&#1083;&#1086;&#1074;.mp3" TargetMode="Externa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3;&#1054;&#1057;&#1054;&#1042;%20&#1053;&#1040;%20&#1043;&#1054;&#1056;&#1050;&#1045;%20&#1091;&#1088;&#1086;&#1082;\&#1047;&#1072;&#1089;&#1090;&#1072;&#1074;&#1082;&#1072;%20&#1082;&#1086;&#1085;&#1077;&#1094;.mp3" TargetMode="Externa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43372" y="1571612"/>
            <a:ext cx="7858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 smtClean="0">
                <a:ln w="1143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 smtClean="0">
                <a:ln w="1143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</a:t>
            </a:r>
            <a:endParaRPr lang="ru-RU" sz="6000" b="1" spc="300" dirty="0" smtClean="0">
              <a:ln w="1143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 smtClean="0">
                <a:ln w="1143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Н</a:t>
            </a:r>
            <a:endParaRPr lang="ru-RU" sz="6000" b="1" spc="300" dirty="0">
              <a:ln w="1143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pic>
        <p:nvPicPr>
          <p:cNvPr id="5" name="Рисунок 4" descr="88745_html_m73509f9b.png"/>
          <p:cNvPicPr>
            <a:picLocks noChangeAspect="1"/>
          </p:cNvPicPr>
          <p:nvPr/>
        </p:nvPicPr>
        <p:blipFill>
          <a:blip r:embed="rId2" cstate="print"/>
          <a:srcRect b="4517"/>
          <a:stretch>
            <a:fillRect/>
          </a:stretch>
        </p:blipFill>
        <p:spPr>
          <a:xfrm flipH="1">
            <a:off x="428596" y="1142984"/>
            <a:ext cx="3571900" cy="4437324"/>
          </a:xfrm>
          <a:prstGeom prst="rect">
            <a:avLst/>
          </a:prstGeom>
        </p:spPr>
      </p:pic>
      <p:pic>
        <p:nvPicPr>
          <p:cNvPr id="2050" name="Picture 2" descr="https://upload.wikimedia.org/wikipedia/commons/thumb/b/b0/Nikolay_Nosov_on_a_2008_Russian_coin%2C_RR5110-0090R.png/200px-Nikolay_Nosov_on_a_2008_Russian_coin%2C_RR5110-0090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500570"/>
            <a:ext cx="1905000" cy="19145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3438" y="1571612"/>
            <a:ext cx="4143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 err="1" smtClean="0">
                <a:ln w="1143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иколай</a:t>
            </a:r>
            <a:endParaRPr lang="ru-RU" sz="6000" b="1" spc="300" dirty="0" smtClean="0">
              <a:ln w="1143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 err="1" smtClean="0">
                <a:ln w="1143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иколаевич</a:t>
            </a:r>
            <a:endParaRPr lang="ru-RU" sz="6000" b="1" spc="300" dirty="0" smtClean="0">
              <a:ln w="1143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 err="1" smtClean="0">
                <a:ln w="1143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осов</a:t>
            </a:r>
            <a:endParaRPr lang="ru-RU" sz="6000" b="1" spc="300" dirty="0">
              <a:ln w="1143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http://cs624129.vk.me/v624129724/d9e4/kz_xJnzJtbM.jpg"/>
          <p:cNvPicPr>
            <a:picLocks noChangeAspect="1" noChangeArrowheads="1"/>
          </p:cNvPicPr>
          <p:nvPr/>
        </p:nvPicPr>
        <p:blipFill>
          <a:blip r:embed="rId2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520156" y="616105"/>
            <a:ext cx="8208912" cy="56886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3608" y="692163"/>
            <a:ext cx="7056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Как на горке, на горе, 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На широком на дворе: 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Кто на санках, кто на лыжах, 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Кто повыше, кто пониже, 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С горки – ух, на горку – ух! </a:t>
            </a: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Бух! Захватывает дух!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Тут выходит мама к нам: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Знать, пора нам по домам!</a:t>
            </a:r>
          </a:p>
        </p:txBody>
      </p:sp>
    </p:spTree>
    <p:extLst>
      <p:ext uri="{BB962C8B-B14F-4D97-AF65-F5344CB8AC3E}">
        <p14:creationId xmlns:p14="http://schemas.microsoft.com/office/powerpoint/2010/main" xmlns="" val="36705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9" descr="http://www.playcast.ru/uploads/2013/12/05/6751804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4262"/>
            <a:ext cx="842493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35696" y="1484784"/>
            <a:ext cx="53285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Производство студии</a:t>
            </a:r>
          </a:p>
          <a:p>
            <a:pPr algn="ctr"/>
            <a:r>
              <a:rPr lang="ru-RU" sz="4000" b="1" dirty="0"/>
              <a:t>«2 «Б» класс» </a:t>
            </a:r>
          </a:p>
          <a:p>
            <a:pPr algn="ctr"/>
            <a:r>
              <a:rPr lang="ru-RU" sz="4000" b="1" dirty="0"/>
              <a:t>представляет фильм </a:t>
            </a:r>
          </a:p>
          <a:p>
            <a:pPr algn="ctr"/>
            <a:r>
              <a:rPr lang="ru-RU" sz="4000" b="1" dirty="0"/>
              <a:t>по рассказу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Н</a:t>
            </a:r>
            <a:r>
              <a:rPr lang="ru-RU" sz="4000" b="1" dirty="0"/>
              <a:t>. Н. Носова </a:t>
            </a:r>
          </a:p>
          <a:p>
            <a:pPr indent="457200" algn="ctr"/>
            <a:r>
              <a:rPr lang="ru-RU" sz="4000" b="1" dirty="0"/>
              <a:t>«На горке»</a:t>
            </a:r>
            <a:r>
              <a:rPr lang="ru-RU" sz="3600" dirty="0">
                <a:solidFill>
                  <a:schemeClr val="bg1"/>
                </a:solidFill>
              </a:rPr>
              <a:t> к.»</a:t>
            </a:r>
          </a:p>
        </p:txBody>
      </p:sp>
      <p:pic>
        <p:nvPicPr>
          <p:cNvPr id="4" name="Заставка - Ералаш без сл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9" descr="http://www.playcast.ru/uploads/2013/12/05/6751804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54262"/>
            <a:ext cx="842493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16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9" descr="http://www.playcast.ru/uploads/2013/12/05/6751804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875" y="692696"/>
            <a:ext cx="842493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stersoft.net/images/f/f/na-gorke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1341152"/>
            <a:ext cx="4896542" cy="42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855288" y="1444030"/>
            <a:ext cx="28803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/>
          </a:p>
          <a:p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</a:rPr>
              <a:t>Ребята</a:t>
            </a:r>
          </a:p>
          <a:p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</a:rPr>
              <a:t> строили </a:t>
            </a:r>
          </a:p>
          <a:p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</a:rPr>
              <a:t> горку </a:t>
            </a:r>
          </a:p>
          <a:p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</a:rPr>
              <a:t> во дворе.</a:t>
            </a:r>
            <a:r>
              <a:rPr lang="ru-RU" sz="3600" b="1" dirty="0" smtClean="0">
                <a:solidFill>
                  <a:schemeClr val="bg1"/>
                </a:solidFill>
              </a:rPr>
              <a:t>.»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5903913" cy="10080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ru-RU" sz="4800" b="1" kern="10" dirty="0">
              <a:ln w="9525"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pic>
        <p:nvPicPr>
          <p:cNvPr id="8" name="Объект 9" descr="http://www.playcast.ru/uploads/2013/12/05/6751804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2493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go3.imgsmail.ru/imgpreview?key=454dde6b3dc2dc81&amp;mb=imgdb_preview_197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4855157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990387" y="1988840"/>
            <a:ext cx="2520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Хитрый Котька Чижов.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2915816" y="1988840"/>
            <a:ext cx="4038600" cy="21232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2051720" y="1988840"/>
            <a:ext cx="4038600" cy="21526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Объект 9" descr="http://www.playcast.ru/uploads/2013/12/05/6751804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618553"/>
            <a:ext cx="842493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одзаголовок 2"/>
          <p:cNvSpPr>
            <a:spLocks noGrp="1"/>
          </p:cNvSpPr>
          <p:nvPr/>
        </p:nvSpPr>
        <p:spPr>
          <a:xfrm>
            <a:off x="1371600" y="1268760"/>
            <a:ext cx="640080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Производство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представляет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Фильм по произведению Н.Н.Носова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614" t="-168" b="168"/>
          <a:stretch/>
        </p:blipFill>
        <p:spPr bwMode="auto">
          <a:xfrm>
            <a:off x="827584" y="1233166"/>
            <a:ext cx="4824536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000760" y="2000240"/>
            <a:ext cx="2819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Хитрец </a:t>
            </a:r>
          </a:p>
          <a:p>
            <a:r>
              <a:rPr lang="ru-RU" sz="4000" b="1" dirty="0" smtClean="0"/>
              <a:t>на </a:t>
            </a:r>
          </a:p>
          <a:p>
            <a:r>
              <a:rPr lang="ru-RU" sz="4000" b="1" dirty="0" smtClean="0"/>
              <a:t>скользкой </a:t>
            </a:r>
          </a:p>
          <a:p>
            <a:r>
              <a:rPr lang="ru-RU" sz="4000" b="1" dirty="0" smtClean="0"/>
              <a:t>горке.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9" descr="http://www.playcast.ru/uploads/2013/12/05/6751804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63661"/>
            <a:ext cx="842493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rasskajem.ru/wp-content/uploads/2012/06/Na-gorke-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221698"/>
            <a:ext cx="4752528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084168" y="1700808"/>
            <a:ext cx="26642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Ребята</a:t>
            </a:r>
          </a:p>
          <a:p>
            <a:r>
              <a:rPr lang="ru-RU" sz="4000" b="1" dirty="0"/>
              <a:t>з</a:t>
            </a:r>
            <a:r>
              <a:rPr lang="ru-RU" sz="4000" b="1" dirty="0" smtClean="0"/>
              <a:t>аставили </a:t>
            </a:r>
          </a:p>
          <a:p>
            <a:r>
              <a:rPr lang="ru-RU" sz="4000" b="1" dirty="0" smtClean="0"/>
              <a:t>Котьку</a:t>
            </a:r>
          </a:p>
          <a:p>
            <a:r>
              <a:rPr lang="ru-RU" sz="4000" b="1" dirty="0"/>
              <a:t>и</a:t>
            </a:r>
            <a:r>
              <a:rPr lang="ru-RU" sz="4000" b="1" dirty="0" smtClean="0"/>
              <a:t>справить</a:t>
            </a:r>
          </a:p>
          <a:p>
            <a:r>
              <a:rPr lang="ru-RU" sz="4000" b="1" dirty="0" smtClean="0"/>
              <a:t>ошибку.</a:t>
            </a:r>
            <a:endParaRPr lang="ru-R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9" descr="http://www.playcast.ru/uploads/2013/12/05/6751804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" y="692696"/>
            <a:ext cx="842493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2551836"/>
            <a:ext cx="480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Конец фильма</a:t>
            </a:r>
            <a:endParaRPr lang="ru-RU" sz="4800" b="1" dirty="0"/>
          </a:p>
        </p:txBody>
      </p:sp>
      <p:pic>
        <p:nvPicPr>
          <p:cNvPr id="4" name="Заставка кон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972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81707"/>
          </a:xfrm>
        </p:spPr>
        <p:txBody>
          <a:bodyPr/>
          <a:lstStyle/>
          <a:p>
            <a:r>
              <a:rPr lang="ru-RU" b="1" dirty="0" smtClean="0"/>
              <a:t>План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268760"/>
            <a:ext cx="6319604" cy="45259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4000" i="1" dirty="0" smtClean="0"/>
              <a:t>  </a:t>
            </a:r>
            <a:r>
              <a:rPr lang="ru-RU" sz="3900" b="1" i="1" dirty="0" smtClean="0"/>
              <a:t>1. Ребята строили горку во дворе.</a:t>
            </a:r>
            <a:endParaRPr lang="ru-RU" sz="3900" b="1" dirty="0" smtClean="0"/>
          </a:p>
          <a:p>
            <a:pPr marL="0" lvl="0" indent="0">
              <a:buNone/>
            </a:pPr>
            <a:r>
              <a:rPr lang="ru-RU" sz="3900" b="1" i="1" dirty="0" smtClean="0"/>
              <a:t>  2. Хитрый </a:t>
            </a:r>
            <a:r>
              <a:rPr lang="ru-RU" sz="3900" b="1" i="1" dirty="0"/>
              <a:t>Котька </a:t>
            </a:r>
            <a:r>
              <a:rPr lang="ru-RU" sz="3900" b="1" i="1" dirty="0" smtClean="0"/>
              <a:t>Чижов.</a:t>
            </a:r>
          </a:p>
          <a:p>
            <a:pPr marL="0" lvl="0" indent="0">
              <a:buNone/>
            </a:pPr>
            <a:r>
              <a:rPr lang="ru-RU" sz="3900" b="1" i="1" dirty="0"/>
              <a:t> </a:t>
            </a:r>
            <a:r>
              <a:rPr lang="ru-RU" sz="3900" b="1" i="1" dirty="0" smtClean="0"/>
              <a:t> 3. Хитрец на скользкой горке.</a:t>
            </a:r>
          </a:p>
          <a:p>
            <a:pPr marL="0" lvl="0" indent="0">
              <a:buNone/>
            </a:pPr>
            <a:r>
              <a:rPr lang="ru-RU" sz="3900" b="1" i="1" dirty="0"/>
              <a:t> </a:t>
            </a:r>
            <a:r>
              <a:rPr lang="ru-RU" sz="3900" b="1" i="1" dirty="0" smtClean="0"/>
              <a:t> 4. Ребята заставили Котьку исправить ошибку</a:t>
            </a:r>
            <a:r>
              <a:rPr lang="ru-RU" sz="4000" b="1" i="1" dirty="0" smtClean="0"/>
              <a:t>.</a:t>
            </a:r>
            <a:endParaRPr lang="ru-RU" sz="4000" b="1" dirty="0"/>
          </a:p>
        </p:txBody>
      </p:sp>
      <p:pic>
        <p:nvPicPr>
          <p:cNvPr id="7" name="Содержимое 7" descr="0_8aee4_58535bd8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2500306"/>
            <a:ext cx="1877773" cy="2351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03530"/>
            <a:ext cx="8229600" cy="4525963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4087" y="1124744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/>
              <a:t>           </a:t>
            </a:r>
            <a:r>
              <a:rPr lang="ru-RU" sz="4000" dirty="0" smtClean="0"/>
              <a:t>1.</a:t>
            </a:r>
            <a:r>
              <a:rPr lang="ru-RU" sz="4000" b="1" dirty="0" smtClean="0"/>
              <a:t>Семь </a:t>
            </a:r>
            <a:r>
              <a:rPr lang="ru-RU" sz="4000" b="1" dirty="0"/>
              <a:t>раз отмерь, </a:t>
            </a:r>
            <a:br>
              <a:rPr lang="ru-RU" sz="4000" b="1" dirty="0"/>
            </a:br>
            <a:r>
              <a:rPr lang="ru-RU" sz="4000" b="1" dirty="0" smtClean="0"/>
              <a:t> а </a:t>
            </a:r>
            <a:r>
              <a:rPr lang="ru-RU" sz="4000" b="1" dirty="0"/>
              <a:t>один отрежь</a:t>
            </a:r>
            <a:r>
              <a:rPr lang="ru-RU" sz="4000" b="1" dirty="0" smtClean="0"/>
              <a:t>.    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 </a:t>
            </a:r>
            <a:r>
              <a:rPr lang="ru-RU" sz="4000" b="1" dirty="0" smtClean="0"/>
              <a:t>          2.Поспешишь </a:t>
            </a:r>
            <a:r>
              <a:rPr lang="ru-RU" sz="4000" b="1" dirty="0"/>
              <a:t>– людей                    </a:t>
            </a:r>
            <a:r>
              <a:rPr lang="ru-RU" sz="4000" b="1" dirty="0" smtClean="0"/>
              <a:t>      насмешишь.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>          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3643314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352550"/>
            <a:r>
              <a:rPr lang="ru-RU" sz="4000" b="1" dirty="0" smtClean="0"/>
              <a:t>3.Умел ошибиться, умей и</a:t>
            </a:r>
            <a:br>
              <a:rPr lang="ru-RU" sz="4000" b="1" dirty="0" smtClean="0"/>
            </a:br>
            <a:r>
              <a:rPr lang="ru-RU" sz="4000" b="1" dirty="0" smtClean="0"/>
              <a:t>исправиться.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82035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latin typeface="Monotype Corsiva" pitchFamily="66" charset="0"/>
              </a:rPr>
              <a:t>Рассказы Н.Н. Носова.</a:t>
            </a:r>
            <a:endParaRPr lang="ru-RU" sz="5400" dirty="0"/>
          </a:p>
        </p:txBody>
      </p:sp>
      <p:pic>
        <p:nvPicPr>
          <p:cNvPr id="5" name="Picture 3" descr="4818D71A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7531" y="1233630"/>
            <a:ext cx="220185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Изображение 00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658" y="1246639"/>
            <a:ext cx="185738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Изображение 005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4046" y="1197901"/>
            <a:ext cx="20002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kavkaz-torg.ru/kavcms/upload/m_1377602751_15Mishkina_kash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5804" y="3989934"/>
            <a:ext cx="185738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http://img2.labirint.ru/books/413130/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246639"/>
            <a:ext cx="1992311" cy="275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static2.etoya.ru/files/images/imgsng/part_0/15840/src/semenov-ogurc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052374"/>
            <a:ext cx="1854994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www.meloman.kz/upload/images/10380_327848_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79673" y="4074158"/>
            <a:ext cx="1928826" cy="270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433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Сегодня на уроке: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052936"/>
          </a:xfrm>
        </p:spPr>
        <p:txBody>
          <a:bodyPr/>
          <a:lstStyle/>
          <a:p>
            <a:r>
              <a:rPr lang="ru-RU" sz="3600" b="1" dirty="0" smtClean="0"/>
              <a:t> 1</a:t>
            </a:r>
            <a:r>
              <a:rPr lang="ru-RU" sz="3600" b="1" dirty="0"/>
              <a:t>. Я научился…</a:t>
            </a:r>
          </a:p>
          <a:p>
            <a:r>
              <a:rPr lang="ru-RU" sz="3600" dirty="0" smtClean="0"/>
              <a:t> </a:t>
            </a:r>
            <a:r>
              <a:rPr lang="ru-RU" sz="3600" b="1" dirty="0" smtClean="0"/>
              <a:t>2. Было интересно…</a:t>
            </a:r>
          </a:p>
          <a:p>
            <a:r>
              <a:rPr lang="ru-RU" sz="3600" b="1" dirty="0" smtClean="0"/>
              <a:t> 3</a:t>
            </a:r>
            <a:r>
              <a:rPr lang="ru-RU" sz="3600" b="1" dirty="0"/>
              <a:t>. </a:t>
            </a:r>
            <a:r>
              <a:rPr lang="ru-RU" sz="3600" b="1" dirty="0" smtClean="0"/>
              <a:t> </a:t>
            </a:r>
            <a:r>
              <a:rPr lang="ru-RU" sz="3600" b="1" dirty="0"/>
              <a:t>Больше всего мне понравилось…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55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785926"/>
            <a:ext cx="776848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b="1" dirty="0" smtClean="0"/>
              <a:t>с. 60 – 65, </a:t>
            </a:r>
            <a:r>
              <a:rPr lang="ru-RU" b="1" dirty="0"/>
              <a:t>пересказ по сюжетным картинкам, нарисовать рисунок понравившегося </a:t>
            </a:r>
            <a:r>
              <a:rPr lang="ru-RU" b="1" dirty="0" smtClean="0"/>
              <a:t>эпизода.                                                           </a:t>
            </a:r>
          </a:p>
          <a:p>
            <a:pPr marL="0" indent="0">
              <a:buNone/>
            </a:pPr>
            <a:r>
              <a:rPr lang="ru-RU" b="1" dirty="0" smtClean="0"/>
              <a:t>   По желанию: пересказать от лица Котьки.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rgbClr val="92D050"/>
                </a:solidFill>
              </a:rPr>
              <a:t>Молодцы!</a:t>
            </a:r>
          </a:p>
          <a:p>
            <a:pPr marL="0" indent="0" algn="ctr">
              <a:buNone/>
            </a:pPr>
            <a:r>
              <a:rPr lang="ru-RU" sz="9600" b="1" dirty="0" smtClean="0">
                <a:solidFill>
                  <a:srgbClr val="92D050"/>
                </a:solidFill>
              </a:rPr>
              <a:t>Спасибо!</a:t>
            </a:r>
            <a:endParaRPr lang="ru-RU" sz="9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0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85992"/>
            <a:ext cx="763284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ЕКРОГ  АН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285992"/>
            <a:ext cx="763284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ГОРКЕ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lvl="0" algn="just"/>
            <a:endParaRPr lang="ru-RU" i="1" dirty="0" smtClean="0"/>
          </a:p>
          <a:p>
            <a:pPr lvl="0" algn="just"/>
            <a:endParaRPr lang="ru-RU" i="1" dirty="0"/>
          </a:p>
          <a:p>
            <a:pPr lvl="0" algn="just"/>
            <a:r>
              <a:rPr lang="ru-RU" sz="4800" i="1" dirty="0" smtClean="0"/>
              <a:t>Познакомимся… </a:t>
            </a:r>
          </a:p>
          <a:p>
            <a:pPr lvl="0" algn="just"/>
            <a:r>
              <a:rPr lang="ru-RU" sz="4800" i="1" dirty="0" smtClean="0"/>
              <a:t>Будем  учиться…</a:t>
            </a:r>
          </a:p>
          <a:p>
            <a:pPr lvl="0" algn="just"/>
            <a:r>
              <a:rPr lang="ru-RU" sz="4800" i="1" dirty="0" smtClean="0"/>
              <a:t>А ещё…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525658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6000" dirty="0" smtClean="0"/>
              <a:t>Правила работы в группе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900" dirty="0" smtClean="0"/>
              <a:t>1) Называйте друг друга по имени.</a:t>
            </a:r>
            <a:br>
              <a:rPr lang="ru-RU" sz="4900" dirty="0" smtClean="0"/>
            </a:br>
            <a:r>
              <a:rPr lang="ru-RU" sz="4900" dirty="0" smtClean="0"/>
              <a:t>2) Обсуждайте вопрос тихо.</a:t>
            </a:r>
            <a:br>
              <a:rPr lang="ru-RU" sz="4900" dirty="0" smtClean="0"/>
            </a:br>
            <a:r>
              <a:rPr lang="ru-RU" sz="4900" dirty="0" smtClean="0"/>
              <a:t>3) Найдите общее решение.</a:t>
            </a:r>
            <a:br>
              <a:rPr lang="ru-RU" sz="4900" dirty="0" smtClean="0"/>
            </a:br>
            <a:r>
              <a:rPr lang="ru-RU" sz="4900" dirty="0" smtClean="0"/>
              <a:t>4) Выберете выступающего.</a:t>
            </a:r>
            <a:br>
              <a:rPr lang="ru-RU" sz="49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54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estival.1september.ru/articles/564391/img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4896000" cy="567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700808"/>
            <a:ext cx="7200800" cy="42484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РОЗ-РОЗ-РОЗ –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900" dirty="0" smtClean="0"/>
              <a:t>вновь на улице мороз.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>ЛА-ЛА-ЛА –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900" dirty="0" smtClean="0"/>
              <a:t>ждём весеннего тепла.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900" dirty="0" smtClean="0"/>
              <a:t>РА-РА-РА –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900" dirty="0" smtClean="0"/>
              <a:t>заниматься нам пора.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16633"/>
            <a:ext cx="9144000" cy="593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ru-RU" sz="3600" dirty="0" smtClean="0"/>
          </a:p>
          <a:p>
            <a:pPr algn="ctr">
              <a:buFontTx/>
              <a:buNone/>
            </a:pPr>
            <a:endParaRPr lang="ru-RU" sz="3600" dirty="0" smtClean="0"/>
          </a:p>
          <a:p>
            <a:pPr>
              <a:buFontTx/>
              <a:buNone/>
            </a:pPr>
            <a:r>
              <a:rPr lang="ru-RU" sz="4000" dirty="0" smtClean="0"/>
              <a:t>       </a:t>
            </a:r>
            <a:r>
              <a:rPr lang="ru-RU" sz="4000" dirty="0" err="1" smtClean="0"/>
              <a:t>взо</a:t>
            </a:r>
            <a:r>
              <a:rPr lang="ru-RU" sz="4000" dirty="0" smtClean="0"/>
              <a:t>-брал-</a:t>
            </a:r>
            <a:r>
              <a:rPr lang="ru-RU" sz="4000" dirty="0" err="1" smtClean="0"/>
              <a:t>ся</a:t>
            </a:r>
            <a:r>
              <a:rPr lang="ru-RU" sz="4000" dirty="0" smtClean="0"/>
              <a:t>              взобрался</a:t>
            </a:r>
          </a:p>
          <a:p>
            <a:pPr>
              <a:buFontTx/>
              <a:buNone/>
            </a:pPr>
            <a:r>
              <a:rPr lang="ru-RU" sz="4000" dirty="0" smtClean="0"/>
              <a:t>      фа-</a:t>
            </a:r>
            <a:r>
              <a:rPr lang="ru-RU" sz="4000" dirty="0" err="1" smtClean="0"/>
              <a:t>нер</a:t>
            </a:r>
            <a:r>
              <a:rPr lang="ru-RU" sz="4000" dirty="0" smtClean="0"/>
              <a:t>-ка                  фанерка</a:t>
            </a:r>
          </a:p>
          <a:p>
            <a:pPr>
              <a:buFontTx/>
              <a:buNone/>
            </a:pPr>
            <a:r>
              <a:rPr lang="ru-RU" sz="4000" dirty="0" smtClean="0"/>
              <a:t>      двор-ниц-ка-я          дворницкая</a:t>
            </a:r>
          </a:p>
          <a:p>
            <a:pPr>
              <a:buFontTx/>
              <a:buNone/>
            </a:pPr>
            <a:r>
              <a:rPr lang="ru-RU" sz="4000" dirty="0" smtClean="0"/>
              <a:t>      от-толк-</a:t>
            </a:r>
            <a:r>
              <a:rPr lang="ru-RU" sz="4000" dirty="0" err="1" smtClean="0"/>
              <a:t>нул</a:t>
            </a:r>
            <a:r>
              <a:rPr lang="ru-RU" sz="4000" dirty="0" smtClean="0"/>
              <a:t>-</a:t>
            </a:r>
            <a:r>
              <a:rPr lang="ru-RU" sz="4000" dirty="0" err="1" smtClean="0"/>
              <a:t>ся</a:t>
            </a:r>
            <a:r>
              <a:rPr lang="ru-RU" sz="4000" dirty="0" smtClean="0"/>
              <a:t>          оттолкнулся</a:t>
            </a:r>
          </a:p>
          <a:p>
            <a:pPr>
              <a:buFontTx/>
              <a:buNone/>
            </a:pPr>
            <a:r>
              <a:rPr lang="ru-RU" sz="3600" dirty="0" smtClean="0"/>
              <a:t>  </a:t>
            </a:r>
            <a:r>
              <a:rPr lang="ru-RU" sz="4000" dirty="0" smtClean="0"/>
              <a:t>на чет-</a:t>
            </a:r>
            <a:r>
              <a:rPr lang="ru-RU" sz="4000" dirty="0" err="1" smtClean="0"/>
              <a:t>ве</a:t>
            </a:r>
            <a:r>
              <a:rPr lang="ru-RU" sz="4000" dirty="0" smtClean="0"/>
              <a:t>-</a:t>
            </a:r>
            <a:r>
              <a:rPr lang="ru-RU" sz="4000" dirty="0" err="1" smtClean="0"/>
              <a:t>рень-ках</a:t>
            </a:r>
            <a:r>
              <a:rPr lang="ru-RU" sz="4000" dirty="0" smtClean="0"/>
              <a:t>        на четвереньках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43887" cy="1314450"/>
          </a:xfrm>
        </p:spPr>
        <p:txBody>
          <a:bodyPr/>
          <a:lstStyle/>
          <a:p>
            <a:r>
              <a:rPr lang="ru-RU" dirty="0"/>
              <a:t>Как читать </a:t>
            </a:r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44" y="1556792"/>
            <a:ext cx="9144000" cy="5336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sz="4000" dirty="0" smtClean="0"/>
              <a:t>1. Соблюдай </a:t>
            </a:r>
            <a:r>
              <a:rPr lang="ru-RU" sz="4000" dirty="0"/>
              <a:t>паузы.</a:t>
            </a:r>
          </a:p>
          <a:p>
            <a:pPr marL="0" indent="0">
              <a:buNone/>
            </a:pPr>
            <a:r>
              <a:rPr lang="ru-RU" sz="4000" dirty="0" smtClean="0"/>
              <a:t>     2</a:t>
            </a:r>
            <a:r>
              <a:rPr lang="ru-RU" sz="4000" dirty="0"/>
              <a:t>. Правильно ставь ударение.</a:t>
            </a:r>
          </a:p>
          <a:p>
            <a:pPr marL="0" indent="0">
              <a:buNone/>
            </a:pPr>
            <a:r>
              <a:rPr lang="ru-RU" sz="4000" dirty="0" smtClean="0"/>
              <a:t>     3</a:t>
            </a:r>
            <a:r>
              <a:rPr lang="ru-RU" sz="4000" dirty="0"/>
              <a:t>. Выбери силу голоса(тихо, громко</a:t>
            </a:r>
            <a:r>
              <a:rPr lang="ru-RU" sz="4000" dirty="0" smtClean="0"/>
              <a:t>).</a:t>
            </a:r>
            <a:endParaRPr lang="ru-RU" sz="4000" dirty="0"/>
          </a:p>
          <a:p>
            <a:pPr marL="0" indent="0">
              <a:buNone/>
            </a:pPr>
            <a:r>
              <a:rPr lang="ru-RU" sz="4000" dirty="0" smtClean="0"/>
              <a:t>     4.Определи </a:t>
            </a:r>
            <a:r>
              <a:rPr lang="ru-RU" sz="4000" dirty="0"/>
              <a:t>темп (быстро, медленно</a:t>
            </a:r>
            <a:r>
              <a:rPr lang="ru-RU" sz="4000" dirty="0" smtClean="0"/>
              <a:t>).</a:t>
            </a:r>
            <a:endParaRPr lang="ru-RU" sz="4000" dirty="0"/>
          </a:p>
          <a:p>
            <a:pPr marL="0" indent="0">
              <a:buNone/>
            </a:pPr>
            <a:r>
              <a:rPr lang="ru-RU" sz="4000" dirty="0" smtClean="0"/>
              <a:t>     5</a:t>
            </a:r>
            <a:r>
              <a:rPr lang="ru-RU" sz="4000" dirty="0"/>
              <a:t>. Читай эмоционально.</a:t>
            </a:r>
          </a:p>
          <a:p>
            <a:pPr marL="0" indent="0">
              <a:buNone/>
            </a:pP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261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6D9F0"/>
      </a:hlink>
      <a:folHlink>
        <a:srgbClr val="C6D9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244</Words>
  <Application>Microsoft Office PowerPoint</Application>
  <PresentationFormat>Экран (4:3)</PresentationFormat>
  <Paragraphs>78</Paragraphs>
  <Slides>22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Рассказы Н.Н. Носова.</vt:lpstr>
      <vt:lpstr>Слайд 3</vt:lpstr>
      <vt:lpstr>Слайд 4</vt:lpstr>
      <vt:lpstr>   Правила работы в группе 1) Называйте друг друга по имени. 2) Обсуждайте вопрос тихо. 3) Найдите общее решение. 4) Выберете выступающего.  </vt:lpstr>
      <vt:lpstr>Слайд 6</vt:lpstr>
      <vt:lpstr>РОЗ-РОЗ-РОЗ –  вновь на улице мороз. ЛА-ЛА-ЛА –  ждём весеннего тепла. РА-РА-РА –  заниматься нам пора.  </vt:lpstr>
      <vt:lpstr>Слайд 8</vt:lpstr>
      <vt:lpstr>Как читать текст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План</vt:lpstr>
      <vt:lpstr>Слайд 19</vt:lpstr>
      <vt:lpstr> Сегодня на уроке:</vt:lpstr>
      <vt:lpstr>Домашнее задание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Айгуля</dc:creator>
  <cp:lastModifiedBy>Учитель</cp:lastModifiedBy>
  <cp:revision>106</cp:revision>
  <dcterms:created xsi:type="dcterms:W3CDTF">2015-10-03T21:59:25Z</dcterms:created>
  <dcterms:modified xsi:type="dcterms:W3CDTF">2017-02-15T09:02:57Z</dcterms:modified>
</cp:coreProperties>
</file>