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72" r:id="rId2"/>
    <p:sldId id="267" r:id="rId3"/>
    <p:sldId id="263" r:id="rId4"/>
    <p:sldId id="260" r:id="rId5"/>
    <p:sldId id="259" r:id="rId6"/>
    <p:sldId id="264" r:id="rId7"/>
    <p:sldId id="265" r:id="rId8"/>
    <p:sldId id="269" r:id="rId9"/>
    <p:sldId id="271" r:id="rId10"/>
    <p:sldId id="270" r:id="rId11"/>
    <p:sldId id="266" r:id="rId12"/>
    <p:sldId id="279" r:id="rId13"/>
    <p:sldId id="282" r:id="rId14"/>
    <p:sldId id="283" r:id="rId15"/>
    <p:sldId id="280" r:id="rId16"/>
    <p:sldId id="281" r:id="rId17"/>
    <p:sldId id="284" r:id="rId18"/>
    <p:sldId id="268" r:id="rId19"/>
    <p:sldId id="273" r:id="rId20"/>
    <p:sldId id="274" r:id="rId21"/>
    <p:sldId id="275" r:id="rId22"/>
    <p:sldId id="276" r:id="rId23"/>
    <p:sldId id="278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3298" autoAdjust="0"/>
  </p:normalViewPr>
  <p:slideViewPr>
    <p:cSldViewPr>
      <p:cViewPr varScale="1">
        <p:scale>
          <a:sx n="69" d="100"/>
          <a:sy n="69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9F6-4E2D-4F16-8BAC-4A87E70CB9B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F1D1-8C23-43E9-8C4A-B9A3BE42F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9F6-4E2D-4F16-8BAC-4A87E70CB9B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F1D1-8C23-43E9-8C4A-B9A3BE42F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9F6-4E2D-4F16-8BAC-4A87E70CB9B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F1D1-8C23-43E9-8C4A-B9A3BE42F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9F6-4E2D-4F16-8BAC-4A87E70CB9B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F1D1-8C23-43E9-8C4A-B9A3BE42F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9F6-4E2D-4F16-8BAC-4A87E70CB9B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F1D1-8C23-43E9-8C4A-B9A3BE42F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9F6-4E2D-4F16-8BAC-4A87E70CB9B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F1D1-8C23-43E9-8C4A-B9A3BE42F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9F6-4E2D-4F16-8BAC-4A87E70CB9B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F1D1-8C23-43E9-8C4A-B9A3BE42F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9F6-4E2D-4F16-8BAC-4A87E70CB9B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F1D1-8C23-43E9-8C4A-B9A3BE42F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9F6-4E2D-4F16-8BAC-4A87E70CB9B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F1D1-8C23-43E9-8C4A-B9A3BE42F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9F6-4E2D-4F16-8BAC-4A87E70CB9B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F1D1-8C23-43E9-8C4A-B9A3BE42F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9F6-4E2D-4F16-8BAC-4A87E70CB9B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F1D1-8C23-43E9-8C4A-B9A3BE42F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C9F6-4E2D-4F16-8BAC-4A87E70CB9B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FF1D1-8C23-43E9-8C4A-B9A3BE42F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1C9F6-4E2D-4F16-8BAC-4A87E70CB9BF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FF1D1-8C23-43E9-8C4A-B9A3BE42F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0">
              <a:srgbClr val="3399FF"/>
            </a:gs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143000"/>
            <a:ext cx="8610600" cy="4343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>
                <a:gd name="adj" fmla="val 54980"/>
              </a:avLst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ПУТЕШЕСТВИЕ В КОСМОС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668357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Тучек нет на горизонте,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33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раскрылся в небе зонтик,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33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несколько минут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33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Опустился 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336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sldjump"/>
              </a:rPr>
              <a:t>Парашют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33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4A44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бабушки над избушкой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33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4A44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Висит небо краюшка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33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4A44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Собаки лают, достать не могут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336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4A44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4A442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Месяц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B2A1C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1) 12+36+24+25+3</a:t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2) 16+28+11+37+8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docs.google.com/viewer?url=http%3A%2F%2Fnsportal.ru%2Fsites%2Fdefault%2Ffiles%2F2013%2F4%2Fprezentaciya1_2_0.ppt&amp;docid=910fbae97470dd2242c027c5bd730c01&amp;a=bi&amp;pagenumber=3&amp;w=52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4419600" cy="2743200"/>
          </a:xfrm>
          <a:prstGeom prst="rect">
            <a:avLst/>
          </a:prstGeom>
          <a:noFill/>
        </p:spPr>
      </p:pic>
      <p:pic>
        <p:nvPicPr>
          <p:cNvPr id="1036" name="Picture 12" descr="https://docs.google.com/viewer?url=http%3A%2F%2Fnsportal.ru%2Fsites%2Fdefault%2Ffiles%2F2013%2F4%2Fprezentaciya1_2_0.ppt&amp;docid=910fbae97470dd2242c027c5bd730c01&amp;a=bi&amp;pagenumber=9&amp;w=52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"/>
            <a:ext cx="4648200" cy="2667000"/>
          </a:xfrm>
          <a:prstGeom prst="rect">
            <a:avLst/>
          </a:prstGeom>
          <a:noFill/>
        </p:spPr>
      </p:pic>
      <p:sp>
        <p:nvSpPr>
          <p:cNvPr id="1040" name="AutoShape 16" descr="https://docs.google.com/viewer?url=http%3A%2F%2Fnsportal.ru%2Fsites%2Fdefault%2Ffiles%2F2013%2F4%2Fprezentaciya1_2_0.ppt&amp;docid=910fbae97470dd2242c027c5bd730c01&amp;a=bi&amp;pagenumber=11&amp;w=5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s://docs.google.com/viewer?url=http%3A%2F%2Fnsportal.ru%2Fsites%2Fdefault%2Ffiles%2F2013%2F4%2Fprezentaciya1_2_0.ppt&amp;docid=910fbae97470dd2242c027c5bd730c01&amp;a=bi&amp;pagenumber=11&amp;w=52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352800"/>
            <a:ext cx="4800600" cy="2667000"/>
          </a:xfrm>
          <a:prstGeom prst="rect">
            <a:avLst/>
          </a:prstGeom>
          <a:noFill/>
        </p:spPr>
      </p:pic>
      <p:pic>
        <p:nvPicPr>
          <p:cNvPr id="1044" name="Picture 20" descr="https://docs.google.com/viewer?url=http%3A%2F%2Fnsportal.ru%2Fsites%2Fdefault%2Ffiles%2F2013%2F4%2Fprezentaciya1_2_0.ppt&amp;docid=910fbae97470dd2242c027c5bd730c01&amp;a=bi&amp;pagenumber=1&amp;w=52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00400"/>
            <a:ext cx="4343400" cy="3200400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rId7" action="ppaction://hlinksldjump" highlightClick="1"/>
          </p:cNvPr>
          <p:cNvSpPr/>
          <p:nvPr/>
        </p:nvSpPr>
        <p:spPr>
          <a:xfrm>
            <a:off x="8458200" y="6400800"/>
            <a:ext cx="3810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docs.google.com/viewer?url=http%3A%2F%2Fnsportal.ru%2Fsites%2Fdefault%2Ffiles%2F2013%2F4%2Fprezentaciya1_2_0.ppt&amp;docid=910fbae97470dd2242c027c5bd730c01&amp;a=bi&amp;pagenumber=12&amp;w=52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114675"/>
            <a:ext cx="4267200" cy="3743325"/>
          </a:xfrm>
          <a:prstGeom prst="rect">
            <a:avLst/>
          </a:prstGeom>
          <a:noFill/>
        </p:spPr>
      </p:pic>
      <p:pic>
        <p:nvPicPr>
          <p:cNvPr id="36868" name="Picture 4" descr="https://docs.google.com/viewer?url=http%3A%2F%2Fnsportal.ru%2Fsites%2Fdefault%2Ffiles%2F2013%2F4%2Fprezentaciya1_2_0.ppt&amp;docid=910fbae97470dd2242c027c5bd730c01&amp;a=bi&amp;pagenumber=10&amp;w=52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2900" y="1"/>
            <a:ext cx="4991100" cy="3200400"/>
          </a:xfrm>
          <a:prstGeom prst="rect">
            <a:avLst/>
          </a:prstGeom>
          <a:noFill/>
        </p:spPr>
      </p:pic>
      <p:pic>
        <p:nvPicPr>
          <p:cNvPr id="36870" name="Picture 6" descr="https://docs.google.com/viewer?url=http%3A%2F%2Fnsportal.ru%2Fsites%2Fdefault%2Ffiles%2F2013%2F4%2Fprezentaciya1_2_0.ppt&amp;docid=910fbae97470dd2242c027c5bd730c01&amp;a=bi&amp;pagenumber=4&amp;w=52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343400" cy="3209925"/>
          </a:xfrm>
          <a:prstGeom prst="rect">
            <a:avLst/>
          </a:prstGeom>
          <a:noFill/>
        </p:spPr>
      </p:pic>
      <p:pic>
        <p:nvPicPr>
          <p:cNvPr id="36872" name="Picture 8" descr="https://docs.google.com/viewer?url=http%3A%2F%2Fnsportal.ru%2Fsites%2Fdefault%2Ffiles%2F2013%2F4%2Fprezentaciya1_2_0.ppt&amp;docid=910fbae97470dd2242c027c5bd730c01&amp;a=bi&amp;pagenumber=2&amp;w=52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14675"/>
            <a:ext cx="43434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chemeClr val="accent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"Красота, то какая! Как прекрасна наша планета!"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Любой космический маршрут, открыт для тех, кто любит …. 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Только сильных Звездолет, может взять с собой …… 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Очень дружно мы живем, скучных в космос …… 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узнал……….</a:t>
            </a:r>
            <a:br>
              <a:rPr lang="ru-RU" sz="6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понравилось……..</a:t>
            </a:r>
            <a:br>
              <a:rPr lang="ru-RU" sz="6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Мое настроение……….</a:t>
            </a:r>
            <a:endParaRPr lang="ru-RU" sz="6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563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Путешествие наше закончилось. </a:t>
            </a:r>
            <a:br>
              <a:rPr lang="ru-RU" dirty="0" smtClean="0"/>
            </a:br>
            <a:r>
              <a:rPr lang="ru-RU" dirty="0" smtClean="0"/>
              <a:t>                </a:t>
            </a:r>
            <a:br>
              <a:rPr lang="ru-RU" dirty="0" smtClean="0"/>
            </a:br>
            <a:r>
              <a:rPr lang="ru-RU" dirty="0" smtClean="0"/>
              <a:t>Всем спасибо.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8077200" y="63246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kola.ru/pars_docs/refs/676/675615/675615_html_m600ea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dkEdge"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7924800" y="6400800"/>
            <a:ext cx="3810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4.st.klumba.ua/img/toys/mega-bloks/m/mega-bloks-vertolet-attack-copter-3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305800" y="6096000"/>
            <a:ext cx="533400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4-tub-ru.yandex.net/i?id=248898315-5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305800" y="6400800"/>
            <a:ext cx="3810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hirota.ru/foto/Zvezda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229600" y="6324600"/>
            <a:ext cx="4572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tat20.privet.ru/lr/0b21768073d775804f3dc1e4d66e5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382000" y="6248400"/>
            <a:ext cx="3810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bugaga.ru/uploads/posts/2008-02/1204026439_belaja-prel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7696200" y="6096000"/>
            <a:ext cx="9906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743200"/>
            <a:ext cx="4343400" cy="35052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Космонавт ЛАЙКА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Первые путешественники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 БЕЛКА и СТРЕЛКА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90800"/>
            <a:ext cx="3810000" cy="3981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Первый космонавт </a:t>
            </a:r>
            <a:br>
              <a:rPr lang="ru-RU" dirty="0" smtClean="0"/>
            </a:br>
            <a:r>
              <a:rPr lang="ru-RU" dirty="0" smtClean="0"/>
              <a:t>Юрий Алексеевич Гагарин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22064" y="1600200"/>
            <a:ext cx="3899871" cy="4525963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C8F8"/>
            </a:gs>
            <a:gs pos="0">
              <a:srgbClr val="DFC8F8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4800" y="1219200"/>
            <a:ext cx="2822448" cy="1582621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Валентина Терешкова</a:t>
            </a:r>
            <a:endParaRPr lang="ru-RU" sz="3600" dirty="0"/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5547">
            <a:off x="3176511" y="1188069"/>
            <a:ext cx="5215636" cy="40227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838200"/>
          </a:xfrm>
        </p:spPr>
        <p:txBody>
          <a:bodyPr/>
          <a:lstStyle/>
          <a:p>
            <a:pPr algn="ctr"/>
            <a:r>
              <a:rPr lang="ru-RU" dirty="0" smtClean="0"/>
              <a:t>Академик  С. П. Королев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05000"/>
            <a:ext cx="4762500" cy="4676775"/>
          </a:xfrm>
          <a:prstGeom prst="rect">
            <a:avLst/>
          </a:prstGeom>
          <a:noFill/>
          <a:ln w="57150">
            <a:solidFill>
              <a:schemeClr val="tx1">
                <a:lumMod val="9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28009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Чудо –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птица, алый хвост,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33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Прилетала в стаю звезд.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33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sldjump"/>
              </a:rPr>
              <a:t>Ракета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2133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1336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Заворчу, зажурчу,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336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небеса улечу.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336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Вертолет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597868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Синенькая шуба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33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Покрыла весь мир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33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sldjump"/>
              </a:rPr>
              <a:t>Небо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336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Ясными ночками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336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Гуляет мама с дочками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336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Дочкам не твердит она: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336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Спать ложитесь поздно!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336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Потому, что мать – Луна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336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дочурки 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336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sldjump"/>
              </a:rPr>
              <a:t>Звезды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394</TotalTime>
  <Words>132</Words>
  <Application>Microsoft Office PowerPoint</Application>
  <PresentationFormat>Экран (4:3)</PresentationFormat>
  <Paragraphs>37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Космонавт ЛАЙКА</vt:lpstr>
      <vt:lpstr>Первые путешественники  БЕЛКА и СТРЕЛКА</vt:lpstr>
      <vt:lpstr>Первый космонавт  Юрий Алексеевич Гагарин</vt:lpstr>
      <vt:lpstr>Валентина Терешкова</vt:lpstr>
      <vt:lpstr>Академик  С. П. Королев</vt:lpstr>
      <vt:lpstr>Слайд 8</vt:lpstr>
      <vt:lpstr>Слайд 9</vt:lpstr>
      <vt:lpstr>Слайд 10</vt:lpstr>
      <vt:lpstr>Слайд 11</vt:lpstr>
      <vt:lpstr> 1) 12+36+24+25+3  2) 16+28+11+37+8 </vt:lpstr>
      <vt:lpstr>Слайд 13</vt:lpstr>
      <vt:lpstr>Слайд 14</vt:lpstr>
      <vt:lpstr>"Красота, то какая! Как прекрасна наша планета!" </vt:lpstr>
      <vt:lpstr> Любой космический маршрут, открыт для тех, кто любит …. .  Только сильных Звездолет, может взять с собой …… .  Очень дружно мы живем, скучных в космос …… .  </vt:lpstr>
      <vt:lpstr>Я узнал………. Мне понравилось…….. Мое настроение……….</vt:lpstr>
      <vt:lpstr>Путешествие наше закончилось.                   Всем спасибо. 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в мир космоса</dc:title>
  <dc:creator>1</dc:creator>
  <cp:lastModifiedBy>1</cp:lastModifiedBy>
  <cp:revision>51</cp:revision>
  <dcterms:created xsi:type="dcterms:W3CDTF">2011-11-05T13:26:53Z</dcterms:created>
  <dcterms:modified xsi:type="dcterms:W3CDTF">2014-01-18T14:59:32Z</dcterms:modified>
</cp:coreProperties>
</file>