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2" r:id="rId3"/>
    <p:sldId id="257" r:id="rId4"/>
    <p:sldId id="261" r:id="rId5"/>
    <p:sldId id="263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E8A67-C2DE-4340-970D-4E73E897AF30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B8E4800-6557-4925-A3AA-E26C0A79A6EA}">
      <dgm:prSet phldrT="[Текст]" custT="1"/>
      <dgm:spPr/>
      <dgm:t>
        <a:bodyPr/>
        <a:lstStyle/>
        <a:p>
          <a:r>
            <a:rPr lang="en-US" sz="4400" b="1" dirty="0" smtClean="0">
              <a:solidFill>
                <a:srgbClr val="FF0000"/>
              </a:solidFill>
              <a:latin typeface="Arial Rounded MT Bold" pitchFamily="34" charset="0"/>
            </a:rPr>
            <a:t>Club</a:t>
          </a:r>
          <a:endParaRPr lang="ru-RU" sz="4400" b="1" dirty="0">
            <a:solidFill>
              <a:srgbClr val="FF0000"/>
            </a:solidFill>
          </a:endParaRPr>
        </a:p>
      </dgm:t>
    </dgm:pt>
    <dgm:pt modelId="{C7243D16-5F13-4BB8-A28B-A0D58D8F770C}" type="parTrans" cxnId="{A59259F5-CF23-4F7B-8060-25DAFFAA34E5}">
      <dgm:prSet/>
      <dgm:spPr/>
      <dgm:t>
        <a:bodyPr/>
        <a:lstStyle/>
        <a:p>
          <a:endParaRPr lang="ru-RU" sz="2800" b="1"/>
        </a:p>
      </dgm:t>
    </dgm:pt>
    <dgm:pt modelId="{ECB519EB-3F4A-4FEF-8D6A-82C404AA7BC0}" type="sibTrans" cxnId="{A59259F5-CF23-4F7B-8060-25DAFFAA34E5}">
      <dgm:prSet/>
      <dgm:spPr/>
      <dgm:t>
        <a:bodyPr/>
        <a:lstStyle/>
        <a:p>
          <a:endParaRPr lang="ru-RU" sz="2800" b="1"/>
        </a:p>
      </dgm:t>
    </dgm:pt>
    <dgm:pt modelId="{C88C9ED2-5136-416B-8974-0721391D9500}">
      <dgm:prSet phldrT="[Текст]" custT="1"/>
      <dgm:spPr/>
      <dgm:t>
        <a:bodyPr/>
        <a:lstStyle/>
        <a:p>
          <a:r>
            <a:rPr lang="en-US" sz="2800" b="1" dirty="0" smtClean="0">
              <a:latin typeface="Arial Rounded MT Bold" pitchFamily="34" charset="0"/>
            </a:rPr>
            <a:t>What …</a:t>
          </a:r>
          <a:endParaRPr lang="ru-RU" sz="2800" b="1" dirty="0"/>
        </a:p>
      </dgm:t>
    </dgm:pt>
    <dgm:pt modelId="{75824002-9F07-4FF8-AA2A-1DB7A964A504}" type="parTrans" cxnId="{E9647BA7-EDF8-4452-907E-76BE24F7A2C6}">
      <dgm:prSet custT="1"/>
      <dgm:spPr/>
      <dgm:t>
        <a:bodyPr/>
        <a:lstStyle/>
        <a:p>
          <a:endParaRPr lang="ru-RU" sz="2800" b="1"/>
        </a:p>
      </dgm:t>
    </dgm:pt>
    <dgm:pt modelId="{7DF0C190-2F24-4294-A6AF-E15CA202C39B}" type="sibTrans" cxnId="{E9647BA7-EDF8-4452-907E-76BE24F7A2C6}">
      <dgm:prSet/>
      <dgm:spPr/>
      <dgm:t>
        <a:bodyPr/>
        <a:lstStyle/>
        <a:p>
          <a:endParaRPr lang="ru-RU" sz="2800" b="1"/>
        </a:p>
      </dgm:t>
    </dgm:pt>
    <dgm:pt modelId="{CAC38DB3-6F88-4F77-BFA3-19ABBB260C52}">
      <dgm:prSet phldrT="[Текст]" custT="1"/>
      <dgm:spPr/>
      <dgm:t>
        <a:bodyPr/>
        <a:lstStyle/>
        <a:p>
          <a:r>
            <a:rPr lang="en-US" sz="2800" b="1" dirty="0" smtClean="0">
              <a:latin typeface="Arial Rounded MT Bold" pitchFamily="34" charset="0"/>
            </a:rPr>
            <a:t>Adjectives…</a:t>
          </a:r>
          <a:endParaRPr lang="ru-RU" sz="2800" b="1" dirty="0"/>
        </a:p>
      </dgm:t>
    </dgm:pt>
    <dgm:pt modelId="{6EA534A2-2FF1-4D1B-8EC6-FA2BFED5BD51}" type="parTrans" cxnId="{9F5A9196-2F8A-4FB3-9049-FBA60E72147C}">
      <dgm:prSet custT="1"/>
      <dgm:spPr/>
      <dgm:t>
        <a:bodyPr/>
        <a:lstStyle/>
        <a:p>
          <a:endParaRPr lang="ru-RU" sz="2800" b="1"/>
        </a:p>
      </dgm:t>
    </dgm:pt>
    <dgm:pt modelId="{32B27F38-6CB9-4EF9-92B9-368711C8061D}" type="sibTrans" cxnId="{9F5A9196-2F8A-4FB3-9049-FBA60E72147C}">
      <dgm:prSet/>
      <dgm:spPr/>
      <dgm:t>
        <a:bodyPr/>
        <a:lstStyle/>
        <a:p>
          <a:endParaRPr lang="ru-RU" sz="2800" b="1"/>
        </a:p>
      </dgm:t>
    </dgm:pt>
    <dgm:pt modelId="{8E75C284-9852-4B22-B2AC-DA27D98FB899}">
      <dgm:prSet phldrT="[Текст]" custT="1"/>
      <dgm:spPr/>
      <dgm:t>
        <a:bodyPr/>
        <a:lstStyle/>
        <a:p>
          <a:r>
            <a:rPr lang="en-US" sz="2800" b="1" dirty="0" smtClean="0">
              <a:latin typeface="Arial Rounded MT Bold" pitchFamily="34" charset="0"/>
            </a:rPr>
            <a:t>Activities…</a:t>
          </a:r>
          <a:endParaRPr lang="ru-RU" sz="2800" b="1" dirty="0"/>
        </a:p>
      </dgm:t>
    </dgm:pt>
    <dgm:pt modelId="{E46F35E6-821C-4C88-A44C-B957674DF51D}" type="parTrans" cxnId="{272D1EC1-59A2-47EE-8C67-216B33F67D0A}">
      <dgm:prSet custT="1"/>
      <dgm:spPr/>
      <dgm:t>
        <a:bodyPr/>
        <a:lstStyle/>
        <a:p>
          <a:endParaRPr lang="ru-RU" sz="2800" b="1"/>
        </a:p>
      </dgm:t>
    </dgm:pt>
    <dgm:pt modelId="{DAB159C9-F16F-4555-946B-564ECA4D7028}" type="sibTrans" cxnId="{272D1EC1-59A2-47EE-8C67-216B33F67D0A}">
      <dgm:prSet/>
      <dgm:spPr/>
      <dgm:t>
        <a:bodyPr/>
        <a:lstStyle/>
        <a:p>
          <a:endParaRPr lang="ru-RU" sz="2800" b="1"/>
        </a:p>
      </dgm:t>
    </dgm:pt>
    <dgm:pt modelId="{26CEC053-A78E-4C9B-A407-5A33A8D68CBA}">
      <dgm:prSet custT="1"/>
      <dgm:spPr/>
      <dgm:t>
        <a:bodyPr/>
        <a:lstStyle/>
        <a:p>
          <a:r>
            <a:rPr lang="en-US" sz="2800" b="1" dirty="0" smtClean="0">
              <a:latin typeface="Arial Rounded MT Bold" pitchFamily="34" charset="0"/>
            </a:rPr>
            <a:t>People…</a:t>
          </a:r>
          <a:endParaRPr lang="ru-RU" sz="2800" b="1" dirty="0"/>
        </a:p>
      </dgm:t>
    </dgm:pt>
    <dgm:pt modelId="{B59AF1F5-F10C-4DA7-9F45-3B863FA76467}" type="parTrans" cxnId="{A2759F4A-1CF4-4CD2-921F-E16FC95FBFB7}">
      <dgm:prSet custT="1"/>
      <dgm:spPr/>
      <dgm:t>
        <a:bodyPr/>
        <a:lstStyle/>
        <a:p>
          <a:endParaRPr lang="ru-RU" sz="2800" b="1"/>
        </a:p>
      </dgm:t>
    </dgm:pt>
    <dgm:pt modelId="{3F1451B1-C504-434D-8176-46677175B341}" type="sibTrans" cxnId="{A2759F4A-1CF4-4CD2-921F-E16FC95FBFB7}">
      <dgm:prSet/>
      <dgm:spPr/>
      <dgm:t>
        <a:bodyPr/>
        <a:lstStyle/>
        <a:p>
          <a:endParaRPr lang="ru-RU" sz="2800" b="1"/>
        </a:p>
      </dgm:t>
    </dgm:pt>
    <dgm:pt modelId="{34941A0E-79D1-4778-895C-D3B8B03A78F2}">
      <dgm:prSet custT="1"/>
      <dgm:spPr/>
      <dgm:t>
        <a:bodyPr/>
        <a:lstStyle/>
        <a:p>
          <a:r>
            <a:rPr lang="en-US" sz="2800" b="1" dirty="0" smtClean="0">
              <a:latin typeface="Arial Rounded MT Bold" pitchFamily="34" charset="0"/>
            </a:rPr>
            <a:t>Synonyms…</a:t>
          </a:r>
          <a:endParaRPr lang="ru-RU" sz="2800" b="1" dirty="0"/>
        </a:p>
      </dgm:t>
    </dgm:pt>
    <dgm:pt modelId="{26D989B8-858B-4903-B16F-A080CC2430A9}" type="parTrans" cxnId="{1C383A11-C91E-4FBC-9EFD-9C0B00992357}">
      <dgm:prSet custT="1"/>
      <dgm:spPr/>
      <dgm:t>
        <a:bodyPr/>
        <a:lstStyle/>
        <a:p>
          <a:endParaRPr lang="ru-RU" sz="2800" b="1"/>
        </a:p>
      </dgm:t>
    </dgm:pt>
    <dgm:pt modelId="{17ABED9C-9B09-47A6-8F3D-E89FE1328DD2}" type="sibTrans" cxnId="{1C383A11-C91E-4FBC-9EFD-9C0B00992357}">
      <dgm:prSet/>
      <dgm:spPr/>
      <dgm:t>
        <a:bodyPr/>
        <a:lstStyle/>
        <a:p>
          <a:endParaRPr lang="ru-RU" sz="2800" b="1"/>
        </a:p>
      </dgm:t>
    </dgm:pt>
    <dgm:pt modelId="{69D3C782-5014-4844-A115-1AB81E93556A}" type="pres">
      <dgm:prSet presAssocID="{59DE8A67-C2DE-4340-970D-4E73E897AF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D11FC-45BD-458F-972A-ED8941A6BD15}" type="pres">
      <dgm:prSet presAssocID="{CB8E4800-6557-4925-A3AA-E26C0A79A6EA}" presName="centerShape" presStyleLbl="node0" presStyleIdx="0" presStyleCnt="1" custScaleX="144285" custLinFactNeighborX="-5576" custLinFactNeighborY="-3611"/>
      <dgm:spPr/>
      <dgm:t>
        <a:bodyPr/>
        <a:lstStyle/>
        <a:p>
          <a:endParaRPr lang="ru-RU"/>
        </a:p>
      </dgm:t>
    </dgm:pt>
    <dgm:pt modelId="{05C7D313-01E1-446B-B18F-2973E70FC039}" type="pres">
      <dgm:prSet presAssocID="{75824002-9F07-4FF8-AA2A-1DB7A964A504}" presName="Name9" presStyleLbl="parChTrans1D2" presStyleIdx="0" presStyleCnt="5"/>
      <dgm:spPr/>
      <dgm:t>
        <a:bodyPr/>
        <a:lstStyle/>
        <a:p>
          <a:endParaRPr lang="ru-RU"/>
        </a:p>
      </dgm:t>
    </dgm:pt>
    <dgm:pt modelId="{A73DFAE0-97EA-4C87-88BC-993F35373054}" type="pres">
      <dgm:prSet presAssocID="{75824002-9F07-4FF8-AA2A-1DB7A964A50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FAFD3F2-D55B-4741-A460-9F2D2EA608A4}" type="pres">
      <dgm:prSet presAssocID="{C88C9ED2-5136-416B-8974-0721391D9500}" presName="node" presStyleLbl="node1" presStyleIdx="0" presStyleCnt="5" custScaleX="150907" custRadScaleRad="93846" custRadScaleInc="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729C4-FD8E-4D93-A7B2-88BA072C1914}" type="pres">
      <dgm:prSet presAssocID="{B59AF1F5-F10C-4DA7-9F45-3B863FA76467}" presName="Name9" presStyleLbl="parChTrans1D2" presStyleIdx="1" presStyleCnt="5"/>
      <dgm:spPr/>
      <dgm:t>
        <a:bodyPr/>
        <a:lstStyle/>
        <a:p>
          <a:endParaRPr lang="ru-RU"/>
        </a:p>
      </dgm:t>
    </dgm:pt>
    <dgm:pt modelId="{BD3451A3-C7E7-4224-AFA1-7266E1412806}" type="pres">
      <dgm:prSet presAssocID="{B59AF1F5-F10C-4DA7-9F45-3B863FA7646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0FE8638-7600-41AE-99A0-6E770EE441B2}" type="pres">
      <dgm:prSet presAssocID="{26CEC053-A78E-4C9B-A407-5A33A8D68CBA}" presName="node" presStyleLbl="node1" presStyleIdx="1" presStyleCnt="5" custScaleX="146817" custRadScaleRad="129223" custRadScaleInc="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38AD-FBBB-46AC-BDC6-360B7EF38883}" type="pres">
      <dgm:prSet presAssocID="{6EA534A2-2FF1-4D1B-8EC6-FA2BFED5BD51}" presName="Name9" presStyleLbl="parChTrans1D2" presStyleIdx="2" presStyleCnt="5"/>
      <dgm:spPr/>
      <dgm:t>
        <a:bodyPr/>
        <a:lstStyle/>
        <a:p>
          <a:endParaRPr lang="ru-RU"/>
        </a:p>
      </dgm:t>
    </dgm:pt>
    <dgm:pt modelId="{26D3D397-5511-4D42-A016-C85F51493E18}" type="pres">
      <dgm:prSet presAssocID="{6EA534A2-2FF1-4D1B-8EC6-FA2BFED5BD5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1E773C3-43A2-49C6-8DD0-8AF2CEBC7050}" type="pres">
      <dgm:prSet presAssocID="{CAC38DB3-6F88-4F77-BFA3-19ABBB260C52}" presName="node" presStyleLbl="node1" presStyleIdx="2" presStyleCnt="5" custScaleX="172422" custRadScaleRad="134528" custRadScaleInc="-54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0630E-144A-4611-B05E-D46B3B183439}" type="pres">
      <dgm:prSet presAssocID="{26D989B8-858B-4903-B16F-A080CC2430A9}" presName="Name9" presStyleLbl="parChTrans1D2" presStyleIdx="3" presStyleCnt="5"/>
      <dgm:spPr/>
      <dgm:t>
        <a:bodyPr/>
        <a:lstStyle/>
        <a:p>
          <a:endParaRPr lang="ru-RU"/>
        </a:p>
      </dgm:t>
    </dgm:pt>
    <dgm:pt modelId="{DB6BF24D-46FA-40D0-A96A-CD2B15B66335}" type="pres">
      <dgm:prSet presAssocID="{26D989B8-858B-4903-B16F-A080CC2430A9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AE860DE-08C5-4E61-BC65-B78E3584DD9F}" type="pres">
      <dgm:prSet presAssocID="{34941A0E-79D1-4778-895C-D3B8B03A78F2}" presName="node" presStyleLbl="node1" presStyleIdx="3" presStyleCnt="5" custScaleX="180002" custRadScaleRad="129602" custRadScaleInc="4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BDDA7-8A23-47A1-BF83-65FB4187D6EE}" type="pres">
      <dgm:prSet presAssocID="{E46F35E6-821C-4C88-A44C-B957674DF51D}" presName="Name9" presStyleLbl="parChTrans1D2" presStyleIdx="4" presStyleCnt="5"/>
      <dgm:spPr/>
      <dgm:t>
        <a:bodyPr/>
        <a:lstStyle/>
        <a:p>
          <a:endParaRPr lang="ru-RU"/>
        </a:p>
      </dgm:t>
    </dgm:pt>
    <dgm:pt modelId="{C0EDA3B8-F969-479B-A5BF-3C2BC1B3C3BE}" type="pres">
      <dgm:prSet presAssocID="{E46F35E6-821C-4C88-A44C-B957674DF51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2436805-C80F-40A3-B60A-9C36993B08C6}" type="pres">
      <dgm:prSet presAssocID="{8E75C284-9852-4B22-B2AC-DA27D98FB899}" presName="node" presStyleLbl="node1" presStyleIdx="4" presStyleCnt="5" custScaleX="157158" custRadScaleRad="138675" custRadScaleInc="-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D1EC1-59A2-47EE-8C67-216B33F67D0A}" srcId="{CB8E4800-6557-4925-A3AA-E26C0A79A6EA}" destId="{8E75C284-9852-4B22-B2AC-DA27D98FB899}" srcOrd="4" destOrd="0" parTransId="{E46F35E6-821C-4C88-A44C-B957674DF51D}" sibTransId="{DAB159C9-F16F-4555-946B-564ECA4D7028}"/>
    <dgm:cxn modelId="{99D4E658-0E04-4D17-83F7-033442B645DE}" type="presOf" srcId="{6EA534A2-2FF1-4D1B-8EC6-FA2BFED5BD51}" destId="{26D3D397-5511-4D42-A016-C85F51493E18}" srcOrd="1" destOrd="0" presId="urn:microsoft.com/office/officeart/2005/8/layout/radial1"/>
    <dgm:cxn modelId="{22311A4F-9795-4FC0-B68B-7AC02A29DB04}" type="presOf" srcId="{34941A0E-79D1-4778-895C-D3B8B03A78F2}" destId="{EAE860DE-08C5-4E61-BC65-B78E3584DD9F}" srcOrd="0" destOrd="0" presId="urn:microsoft.com/office/officeart/2005/8/layout/radial1"/>
    <dgm:cxn modelId="{1C383A11-C91E-4FBC-9EFD-9C0B00992357}" srcId="{CB8E4800-6557-4925-A3AA-E26C0A79A6EA}" destId="{34941A0E-79D1-4778-895C-D3B8B03A78F2}" srcOrd="3" destOrd="0" parTransId="{26D989B8-858B-4903-B16F-A080CC2430A9}" sibTransId="{17ABED9C-9B09-47A6-8F3D-E89FE1328DD2}"/>
    <dgm:cxn modelId="{66FBEA7B-098E-4E5D-919F-4DEF9586B58E}" type="presOf" srcId="{C88C9ED2-5136-416B-8974-0721391D9500}" destId="{1FAFD3F2-D55B-4741-A460-9F2D2EA608A4}" srcOrd="0" destOrd="0" presId="urn:microsoft.com/office/officeart/2005/8/layout/radial1"/>
    <dgm:cxn modelId="{A59259F5-CF23-4F7B-8060-25DAFFAA34E5}" srcId="{59DE8A67-C2DE-4340-970D-4E73E897AF30}" destId="{CB8E4800-6557-4925-A3AA-E26C0A79A6EA}" srcOrd="0" destOrd="0" parTransId="{C7243D16-5F13-4BB8-A28B-A0D58D8F770C}" sibTransId="{ECB519EB-3F4A-4FEF-8D6A-82C404AA7BC0}"/>
    <dgm:cxn modelId="{A2759F4A-1CF4-4CD2-921F-E16FC95FBFB7}" srcId="{CB8E4800-6557-4925-A3AA-E26C0A79A6EA}" destId="{26CEC053-A78E-4C9B-A407-5A33A8D68CBA}" srcOrd="1" destOrd="0" parTransId="{B59AF1F5-F10C-4DA7-9F45-3B863FA76467}" sibTransId="{3F1451B1-C504-434D-8176-46677175B341}"/>
    <dgm:cxn modelId="{C61B87AB-ADC9-425A-B296-31A8565FD73A}" type="presOf" srcId="{26D989B8-858B-4903-B16F-A080CC2430A9}" destId="{90E0630E-144A-4611-B05E-D46B3B183439}" srcOrd="0" destOrd="0" presId="urn:microsoft.com/office/officeart/2005/8/layout/radial1"/>
    <dgm:cxn modelId="{F61F6D7F-4F99-431B-9DEF-E48F0E7D880C}" type="presOf" srcId="{26D989B8-858B-4903-B16F-A080CC2430A9}" destId="{DB6BF24D-46FA-40D0-A96A-CD2B15B66335}" srcOrd="1" destOrd="0" presId="urn:microsoft.com/office/officeart/2005/8/layout/radial1"/>
    <dgm:cxn modelId="{295B56B4-6612-4CE6-BA16-9B1DD7FCAB23}" type="presOf" srcId="{CAC38DB3-6F88-4F77-BFA3-19ABBB260C52}" destId="{61E773C3-43A2-49C6-8DD0-8AF2CEBC7050}" srcOrd="0" destOrd="0" presId="urn:microsoft.com/office/officeart/2005/8/layout/radial1"/>
    <dgm:cxn modelId="{B7297725-CC26-4E04-9E46-73B75D27BB99}" type="presOf" srcId="{CB8E4800-6557-4925-A3AA-E26C0A79A6EA}" destId="{FA4D11FC-45BD-458F-972A-ED8941A6BD15}" srcOrd="0" destOrd="0" presId="urn:microsoft.com/office/officeart/2005/8/layout/radial1"/>
    <dgm:cxn modelId="{CDA220E0-7824-4485-B203-084156A08454}" type="presOf" srcId="{B59AF1F5-F10C-4DA7-9F45-3B863FA76467}" destId="{1BC729C4-FD8E-4D93-A7B2-88BA072C1914}" srcOrd="0" destOrd="0" presId="urn:microsoft.com/office/officeart/2005/8/layout/radial1"/>
    <dgm:cxn modelId="{C516E486-00F6-49DA-94F1-A36CFE0D810C}" type="presOf" srcId="{E46F35E6-821C-4C88-A44C-B957674DF51D}" destId="{D5CBDDA7-8A23-47A1-BF83-65FB4187D6EE}" srcOrd="0" destOrd="0" presId="urn:microsoft.com/office/officeart/2005/8/layout/radial1"/>
    <dgm:cxn modelId="{95B3B60E-5FDD-4773-87D1-133602D2202C}" type="presOf" srcId="{59DE8A67-C2DE-4340-970D-4E73E897AF30}" destId="{69D3C782-5014-4844-A115-1AB81E93556A}" srcOrd="0" destOrd="0" presId="urn:microsoft.com/office/officeart/2005/8/layout/radial1"/>
    <dgm:cxn modelId="{96C7B7CD-344F-4AB4-A200-C87E3C288B0A}" type="presOf" srcId="{75824002-9F07-4FF8-AA2A-1DB7A964A504}" destId="{A73DFAE0-97EA-4C87-88BC-993F35373054}" srcOrd="1" destOrd="0" presId="urn:microsoft.com/office/officeart/2005/8/layout/radial1"/>
    <dgm:cxn modelId="{9F5A9196-2F8A-4FB3-9049-FBA60E72147C}" srcId="{CB8E4800-6557-4925-A3AA-E26C0A79A6EA}" destId="{CAC38DB3-6F88-4F77-BFA3-19ABBB260C52}" srcOrd="2" destOrd="0" parTransId="{6EA534A2-2FF1-4D1B-8EC6-FA2BFED5BD51}" sibTransId="{32B27F38-6CB9-4EF9-92B9-368711C8061D}"/>
    <dgm:cxn modelId="{5A64FC56-724A-4AA7-9470-480DC9B4EE60}" type="presOf" srcId="{6EA534A2-2FF1-4D1B-8EC6-FA2BFED5BD51}" destId="{718D38AD-FBBB-46AC-BDC6-360B7EF38883}" srcOrd="0" destOrd="0" presId="urn:microsoft.com/office/officeart/2005/8/layout/radial1"/>
    <dgm:cxn modelId="{66824A98-2E37-40DA-AF3D-415227357EE8}" type="presOf" srcId="{E46F35E6-821C-4C88-A44C-B957674DF51D}" destId="{C0EDA3B8-F969-479B-A5BF-3C2BC1B3C3BE}" srcOrd="1" destOrd="0" presId="urn:microsoft.com/office/officeart/2005/8/layout/radial1"/>
    <dgm:cxn modelId="{A7B40893-D1ED-4832-8471-FB86101C6CE3}" type="presOf" srcId="{B59AF1F5-F10C-4DA7-9F45-3B863FA76467}" destId="{BD3451A3-C7E7-4224-AFA1-7266E1412806}" srcOrd="1" destOrd="0" presId="urn:microsoft.com/office/officeart/2005/8/layout/radial1"/>
    <dgm:cxn modelId="{B776A4BC-0E23-4809-B49F-749E752A5697}" type="presOf" srcId="{75824002-9F07-4FF8-AA2A-1DB7A964A504}" destId="{05C7D313-01E1-446B-B18F-2973E70FC039}" srcOrd="0" destOrd="0" presId="urn:microsoft.com/office/officeart/2005/8/layout/radial1"/>
    <dgm:cxn modelId="{69FFA599-77DF-4642-B852-AAA3611F66AC}" type="presOf" srcId="{8E75C284-9852-4B22-B2AC-DA27D98FB899}" destId="{32436805-C80F-40A3-B60A-9C36993B08C6}" srcOrd="0" destOrd="0" presId="urn:microsoft.com/office/officeart/2005/8/layout/radial1"/>
    <dgm:cxn modelId="{E9647BA7-EDF8-4452-907E-76BE24F7A2C6}" srcId="{CB8E4800-6557-4925-A3AA-E26C0A79A6EA}" destId="{C88C9ED2-5136-416B-8974-0721391D9500}" srcOrd="0" destOrd="0" parTransId="{75824002-9F07-4FF8-AA2A-1DB7A964A504}" sibTransId="{7DF0C190-2F24-4294-A6AF-E15CA202C39B}"/>
    <dgm:cxn modelId="{88FE4873-46B2-424E-BC3F-9745519CFB41}" type="presOf" srcId="{26CEC053-A78E-4C9B-A407-5A33A8D68CBA}" destId="{80FE8638-7600-41AE-99A0-6E770EE441B2}" srcOrd="0" destOrd="0" presId="urn:microsoft.com/office/officeart/2005/8/layout/radial1"/>
    <dgm:cxn modelId="{86E25442-C910-458D-85CD-A7FF3507D088}" type="presParOf" srcId="{69D3C782-5014-4844-A115-1AB81E93556A}" destId="{FA4D11FC-45BD-458F-972A-ED8941A6BD15}" srcOrd="0" destOrd="0" presId="urn:microsoft.com/office/officeart/2005/8/layout/radial1"/>
    <dgm:cxn modelId="{5B2363AC-B69A-4C54-A61F-64FF43F13FD0}" type="presParOf" srcId="{69D3C782-5014-4844-A115-1AB81E93556A}" destId="{05C7D313-01E1-446B-B18F-2973E70FC039}" srcOrd="1" destOrd="0" presId="urn:microsoft.com/office/officeart/2005/8/layout/radial1"/>
    <dgm:cxn modelId="{1CD27041-D0AE-4122-A5BF-BF9BB92D8D5D}" type="presParOf" srcId="{05C7D313-01E1-446B-B18F-2973E70FC039}" destId="{A73DFAE0-97EA-4C87-88BC-993F35373054}" srcOrd="0" destOrd="0" presId="urn:microsoft.com/office/officeart/2005/8/layout/radial1"/>
    <dgm:cxn modelId="{D62036AA-029B-43D5-8C91-FB593EF99382}" type="presParOf" srcId="{69D3C782-5014-4844-A115-1AB81E93556A}" destId="{1FAFD3F2-D55B-4741-A460-9F2D2EA608A4}" srcOrd="2" destOrd="0" presId="urn:microsoft.com/office/officeart/2005/8/layout/radial1"/>
    <dgm:cxn modelId="{68006BDA-7693-424E-BF95-B657736FA5BB}" type="presParOf" srcId="{69D3C782-5014-4844-A115-1AB81E93556A}" destId="{1BC729C4-FD8E-4D93-A7B2-88BA072C1914}" srcOrd="3" destOrd="0" presId="urn:microsoft.com/office/officeart/2005/8/layout/radial1"/>
    <dgm:cxn modelId="{12722D8D-B692-446E-B531-1BE9BAC06CDD}" type="presParOf" srcId="{1BC729C4-FD8E-4D93-A7B2-88BA072C1914}" destId="{BD3451A3-C7E7-4224-AFA1-7266E1412806}" srcOrd="0" destOrd="0" presId="urn:microsoft.com/office/officeart/2005/8/layout/radial1"/>
    <dgm:cxn modelId="{43579016-F3B2-47BA-8A9B-A1CF7E11646E}" type="presParOf" srcId="{69D3C782-5014-4844-A115-1AB81E93556A}" destId="{80FE8638-7600-41AE-99A0-6E770EE441B2}" srcOrd="4" destOrd="0" presId="urn:microsoft.com/office/officeart/2005/8/layout/radial1"/>
    <dgm:cxn modelId="{B38E92B3-6F7C-4A82-AD9A-CAC9EA996BCD}" type="presParOf" srcId="{69D3C782-5014-4844-A115-1AB81E93556A}" destId="{718D38AD-FBBB-46AC-BDC6-360B7EF38883}" srcOrd="5" destOrd="0" presId="urn:microsoft.com/office/officeart/2005/8/layout/radial1"/>
    <dgm:cxn modelId="{3814E4B6-2FF8-4839-8E77-719CBE0FD623}" type="presParOf" srcId="{718D38AD-FBBB-46AC-BDC6-360B7EF38883}" destId="{26D3D397-5511-4D42-A016-C85F51493E18}" srcOrd="0" destOrd="0" presId="urn:microsoft.com/office/officeart/2005/8/layout/radial1"/>
    <dgm:cxn modelId="{F9445D90-3AD6-4256-988B-109E20B5FAB9}" type="presParOf" srcId="{69D3C782-5014-4844-A115-1AB81E93556A}" destId="{61E773C3-43A2-49C6-8DD0-8AF2CEBC7050}" srcOrd="6" destOrd="0" presId="urn:microsoft.com/office/officeart/2005/8/layout/radial1"/>
    <dgm:cxn modelId="{A1D13921-DA07-41C9-A333-9B540496D496}" type="presParOf" srcId="{69D3C782-5014-4844-A115-1AB81E93556A}" destId="{90E0630E-144A-4611-B05E-D46B3B183439}" srcOrd="7" destOrd="0" presId="urn:microsoft.com/office/officeart/2005/8/layout/radial1"/>
    <dgm:cxn modelId="{C67E184D-F37B-4A24-9A53-5AD84E1F11B2}" type="presParOf" srcId="{90E0630E-144A-4611-B05E-D46B3B183439}" destId="{DB6BF24D-46FA-40D0-A96A-CD2B15B66335}" srcOrd="0" destOrd="0" presId="urn:microsoft.com/office/officeart/2005/8/layout/radial1"/>
    <dgm:cxn modelId="{7CC057CA-7FBB-4AA3-A62E-E09E5AEAB2D9}" type="presParOf" srcId="{69D3C782-5014-4844-A115-1AB81E93556A}" destId="{EAE860DE-08C5-4E61-BC65-B78E3584DD9F}" srcOrd="8" destOrd="0" presId="urn:microsoft.com/office/officeart/2005/8/layout/radial1"/>
    <dgm:cxn modelId="{2FC80530-15B7-4655-A5E8-D192DC1F0AB5}" type="presParOf" srcId="{69D3C782-5014-4844-A115-1AB81E93556A}" destId="{D5CBDDA7-8A23-47A1-BF83-65FB4187D6EE}" srcOrd="9" destOrd="0" presId="urn:microsoft.com/office/officeart/2005/8/layout/radial1"/>
    <dgm:cxn modelId="{B8EE94E5-BE22-4601-9DDC-EE5DB428E812}" type="presParOf" srcId="{D5CBDDA7-8A23-47A1-BF83-65FB4187D6EE}" destId="{C0EDA3B8-F969-479B-A5BF-3C2BC1B3C3BE}" srcOrd="0" destOrd="0" presId="urn:microsoft.com/office/officeart/2005/8/layout/radial1"/>
    <dgm:cxn modelId="{14B52806-1F0C-4316-B0C1-5BB11F9FAFC5}" type="presParOf" srcId="{69D3C782-5014-4844-A115-1AB81E93556A}" destId="{32436805-C80F-40A3-B60A-9C36993B08C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E8A67-C2DE-4340-970D-4E73E897AF30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B8E4800-6557-4925-A3AA-E26C0A79A6EA}">
      <dgm:prSet phldrT="[Текст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latin typeface="Arial Rounded MT Bold" pitchFamily="34" charset="0"/>
            </a:rPr>
            <a:t>Carshalton Club</a:t>
          </a:r>
          <a:endParaRPr lang="ru-RU" sz="3200" b="1" dirty="0">
            <a:solidFill>
              <a:srgbClr val="FF0000"/>
            </a:solidFill>
          </a:endParaRPr>
        </a:p>
      </dgm:t>
    </dgm:pt>
    <dgm:pt modelId="{C7243D16-5F13-4BB8-A28B-A0D58D8F770C}" type="parTrans" cxnId="{A59259F5-CF23-4F7B-8060-25DAFFAA34E5}">
      <dgm:prSet/>
      <dgm:spPr/>
      <dgm:t>
        <a:bodyPr/>
        <a:lstStyle/>
        <a:p>
          <a:endParaRPr lang="ru-RU" sz="3200"/>
        </a:p>
      </dgm:t>
    </dgm:pt>
    <dgm:pt modelId="{ECB519EB-3F4A-4FEF-8D6A-82C404AA7BC0}" type="sibTrans" cxnId="{A59259F5-CF23-4F7B-8060-25DAFFAA34E5}">
      <dgm:prSet/>
      <dgm:spPr/>
      <dgm:t>
        <a:bodyPr/>
        <a:lstStyle/>
        <a:p>
          <a:endParaRPr lang="ru-RU" sz="3200"/>
        </a:p>
      </dgm:t>
    </dgm:pt>
    <dgm:pt modelId="{C88C9ED2-5136-416B-8974-0721391D9500}">
      <dgm:prSet phldrT="[Текст]" custT="1"/>
      <dgm:spPr/>
      <dgm:t>
        <a:bodyPr/>
        <a:lstStyle/>
        <a:p>
          <a:r>
            <a:rPr lang="en-US" sz="3200" dirty="0" smtClean="0">
              <a:latin typeface="Arial Rounded MT Bold" pitchFamily="34" charset="0"/>
            </a:rPr>
            <a:t>People …</a:t>
          </a:r>
          <a:endParaRPr lang="ru-RU" sz="3200" dirty="0"/>
        </a:p>
      </dgm:t>
    </dgm:pt>
    <dgm:pt modelId="{75824002-9F07-4FF8-AA2A-1DB7A964A504}" type="parTrans" cxnId="{E9647BA7-EDF8-4452-907E-76BE24F7A2C6}">
      <dgm:prSet custT="1"/>
      <dgm:spPr/>
      <dgm:t>
        <a:bodyPr/>
        <a:lstStyle/>
        <a:p>
          <a:endParaRPr lang="ru-RU" sz="3200"/>
        </a:p>
      </dgm:t>
    </dgm:pt>
    <dgm:pt modelId="{7DF0C190-2F24-4294-A6AF-E15CA202C39B}" type="sibTrans" cxnId="{E9647BA7-EDF8-4452-907E-76BE24F7A2C6}">
      <dgm:prSet/>
      <dgm:spPr/>
      <dgm:t>
        <a:bodyPr/>
        <a:lstStyle/>
        <a:p>
          <a:endParaRPr lang="ru-RU" sz="3200"/>
        </a:p>
      </dgm:t>
    </dgm:pt>
    <dgm:pt modelId="{CAC38DB3-6F88-4F77-BFA3-19ABBB260C52}">
      <dgm:prSet phldrT="[Текст]" custT="1"/>
      <dgm:spPr/>
      <dgm:t>
        <a:bodyPr/>
        <a:lstStyle/>
        <a:p>
          <a:r>
            <a:rPr lang="en-US" sz="2800" dirty="0" smtClean="0">
              <a:latin typeface="Arial Rounded MT Bold" pitchFamily="34" charset="0"/>
            </a:rPr>
            <a:t>Adjectives</a:t>
          </a:r>
          <a:r>
            <a:rPr lang="en-US" sz="3200" dirty="0" smtClean="0">
              <a:latin typeface="Arial Rounded MT Bold" pitchFamily="34" charset="0"/>
            </a:rPr>
            <a:t>…</a:t>
          </a:r>
          <a:endParaRPr lang="ru-RU" sz="3200" dirty="0"/>
        </a:p>
      </dgm:t>
    </dgm:pt>
    <dgm:pt modelId="{6EA534A2-2FF1-4D1B-8EC6-FA2BFED5BD51}" type="parTrans" cxnId="{9F5A9196-2F8A-4FB3-9049-FBA60E72147C}">
      <dgm:prSet custT="1"/>
      <dgm:spPr/>
      <dgm:t>
        <a:bodyPr/>
        <a:lstStyle/>
        <a:p>
          <a:endParaRPr lang="ru-RU" sz="3200"/>
        </a:p>
      </dgm:t>
    </dgm:pt>
    <dgm:pt modelId="{32B27F38-6CB9-4EF9-92B9-368711C8061D}" type="sibTrans" cxnId="{9F5A9196-2F8A-4FB3-9049-FBA60E72147C}">
      <dgm:prSet/>
      <dgm:spPr/>
      <dgm:t>
        <a:bodyPr/>
        <a:lstStyle/>
        <a:p>
          <a:endParaRPr lang="ru-RU" sz="3200"/>
        </a:p>
      </dgm:t>
    </dgm:pt>
    <dgm:pt modelId="{8E75C284-9852-4B22-B2AC-DA27D98FB899}">
      <dgm:prSet phldrT="[Текст]" custT="1"/>
      <dgm:spPr/>
      <dgm:t>
        <a:bodyPr/>
        <a:lstStyle/>
        <a:p>
          <a:r>
            <a:rPr lang="en-US" sz="3200" dirty="0" smtClean="0">
              <a:latin typeface="Arial Rounded MT Bold" pitchFamily="34" charset="0"/>
            </a:rPr>
            <a:t>Activities…</a:t>
          </a:r>
          <a:endParaRPr lang="ru-RU" sz="3200" dirty="0"/>
        </a:p>
      </dgm:t>
    </dgm:pt>
    <dgm:pt modelId="{E46F35E6-821C-4C88-A44C-B957674DF51D}" type="parTrans" cxnId="{272D1EC1-59A2-47EE-8C67-216B33F67D0A}">
      <dgm:prSet custT="1"/>
      <dgm:spPr/>
      <dgm:t>
        <a:bodyPr/>
        <a:lstStyle/>
        <a:p>
          <a:endParaRPr lang="ru-RU" sz="3200"/>
        </a:p>
      </dgm:t>
    </dgm:pt>
    <dgm:pt modelId="{DAB159C9-F16F-4555-946B-564ECA4D7028}" type="sibTrans" cxnId="{272D1EC1-59A2-47EE-8C67-216B33F67D0A}">
      <dgm:prSet/>
      <dgm:spPr/>
      <dgm:t>
        <a:bodyPr/>
        <a:lstStyle/>
        <a:p>
          <a:endParaRPr lang="ru-RU" sz="3200"/>
        </a:p>
      </dgm:t>
    </dgm:pt>
    <dgm:pt modelId="{69D3C782-5014-4844-A115-1AB81E93556A}" type="pres">
      <dgm:prSet presAssocID="{59DE8A67-C2DE-4340-970D-4E73E897AF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D11FC-45BD-458F-972A-ED8941A6BD15}" type="pres">
      <dgm:prSet presAssocID="{CB8E4800-6557-4925-A3AA-E26C0A79A6EA}" presName="centerShape" presStyleLbl="node0" presStyleIdx="0" presStyleCnt="1" custScaleX="210046" custLinFactNeighborX="-5623" custLinFactNeighborY="-7584"/>
      <dgm:spPr/>
      <dgm:t>
        <a:bodyPr/>
        <a:lstStyle/>
        <a:p>
          <a:endParaRPr lang="ru-RU"/>
        </a:p>
      </dgm:t>
    </dgm:pt>
    <dgm:pt modelId="{05C7D313-01E1-446B-B18F-2973E70FC039}" type="pres">
      <dgm:prSet presAssocID="{75824002-9F07-4FF8-AA2A-1DB7A964A504}" presName="Name9" presStyleLbl="parChTrans1D2" presStyleIdx="0" presStyleCnt="3"/>
      <dgm:spPr/>
      <dgm:t>
        <a:bodyPr/>
        <a:lstStyle/>
        <a:p>
          <a:endParaRPr lang="ru-RU"/>
        </a:p>
      </dgm:t>
    </dgm:pt>
    <dgm:pt modelId="{A73DFAE0-97EA-4C87-88BC-993F35373054}" type="pres">
      <dgm:prSet presAssocID="{75824002-9F07-4FF8-AA2A-1DB7A964A50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FAFD3F2-D55B-4741-A460-9F2D2EA608A4}" type="pres">
      <dgm:prSet presAssocID="{C88C9ED2-5136-416B-8974-0721391D9500}" presName="node" presStyleLbl="node1" presStyleIdx="0" presStyleCnt="3" custScaleX="178144" custRadScaleRad="104610" custRadScaleInc="-9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D38AD-FBBB-46AC-BDC6-360B7EF38883}" type="pres">
      <dgm:prSet presAssocID="{6EA534A2-2FF1-4D1B-8EC6-FA2BFED5BD51}" presName="Name9" presStyleLbl="parChTrans1D2" presStyleIdx="1" presStyleCnt="3"/>
      <dgm:spPr/>
      <dgm:t>
        <a:bodyPr/>
        <a:lstStyle/>
        <a:p>
          <a:endParaRPr lang="ru-RU"/>
        </a:p>
      </dgm:t>
    </dgm:pt>
    <dgm:pt modelId="{26D3D397-5511-4D42-A016-C85F51493E18}" type="pres">
      <dgm:prSet presAssocID="{6EA534A2-2FF1-4D1B-8EC6-FA2BFED5BD5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1E773C3-43A2-49C6-8DD0-8AF2CEBC7050}" type="pres">
      <dgm:prSet presAssocID="{CAC38DB3-6F88-4F77-BFA3-19ABBB260C52}" presName="node" presStyleLbl="node1" presStyleIdx="1" presStyleCnt="3" custScaleX="172422" custRadScaleRad="131376" custRadScaleInc="-10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BDDA7-8A23-47A1-BF83-65FB4187D6EE}" type="pres">
      <dgm:prSet presAssocID="{E46F35E6-821C-4C88-A44C-B957674DF51D}" presName="Name9" presStyleLbl="parChTrans1D2" presStyleIdx="2" presStyleCnt="3"/>
      <dgm:spPr/>
      <dgm:t>
        <a:bodyPr/>
        <a:lstStyle/>
        <a:p>
          <a:endParaRPr lang="ru-RU"/>
        </a:p>
      </dgm:t>
    </dgm:pt>
    <dgm:pt modelId="{C0EDA3B8-F969-479B-A5BF-3C2BC1B3C3BE}" type="pres">
      <dgm:prSet presAssocID="{E46F35E6-821C-4C88-A44C-B957674DF51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2436805-C80F-40A3-B60A-9C36993B08C6}" type="pres">
      <dgm:prSet presAssocID="{8E75C284-9852-4B22-B2AC-DA27D98FB899}" presName="node" presStyleLbl="node1" presStyleIdx="2" presStyleCnt="3" custScaleX="171638" custRadScaleRad="146846" custRadScaleInc="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465B7-DED4-4126-BF91-339D18EDBA9D}" type="presOf" srcId="{E46F35E6-821C-4C88-A44C-B957674DF51D}" destId="{C0EDA3B8-F969-479B-A5BF-3C2BC1B3C3BE}" srcOrd="1" destOrd="0" presId="urn:microsoft.com/office/officeart/2005/8/layout/radial1"/>
    <dgm:cxn modelId="{E68D21F2-BCB0-42F5-9AC0-9D696F78A1E1}" type="presOf" srcId="{8E75C284-9852-4B22-B2AC-DA27D98FB899}" destId="{32436805-C80F-40A3-B60A-9C36993B08C6}" srcOrd="0" destOrd="0" presId="urn:microsoft.com/office/officeart/2005/8/layout/radial1"/>
    <dgm:cxn modelId="{A59259F5-CF23-4F7B-8060-25DAFFAA34E5}" srcId="{59DE8A67-C2DE-4340-970D-4E73E897AF30}" destId="{CB8E4800-6557-4925-A3AA-E26C0A79A6EA}" srcOrd="0" destOrd="0" parTransId="{C7243D16-5F13-4BB8-A28B-A0D58D8F770C}" sibTransId="{ECB519EB-3F4A-4FEF-8D6A-82C404AA7BC0}"/>
    <dgm:cxn modelId="{AE2E17E5-F5B0-4365-83B5-78685B1FDFA1}" type="presOf" srcId="{6EA534A2-2FF1-4D1B-8EC6-FA2BFED5BD51}" destId="{26D3D397-5511-4D42-A016-C85F51493E18}" srcOrd="1" destOrd="0" presId="urn:microsoft.com/office/officeart/2005/8/layout/radial1"/>
    <dgm:cxn modelId="{02EC7D34-A704-4309-9457-688BBE7548B7}" type="presOf" srcId="{6EA534A2-2FF1-4D1B-8EC6-FA2BFED5BD51}" destId="{718D38AD-FBBB-46AC-BDC6-360B7EF38883}" srcOrd="0" destOrd="0" presId="urn:microsoft.com/office/officeart/2005/8/layout/radial1"/>
    <dgm:cxn modelId="{9F5A9196-2F8A-4FB3-9049-FBA60E72147C}" srcId="{CB8E4800-6557-4925-A3AA-E26C0A79A6EA}" destId="{CAC38DB3-6F88-4F77-BFA3-19ABBB260C52}" srcOrd="1" destOrd="0" parTransId="{6EA534A2-2FF1-4D1B-8EC6-FA2BFED5BD51}" sibTransId="{32B27F38-6CB9-4EF9-92B9-368711C8061D}"/>
    <dgm:cxn modelId="{F981CFDC-402F-42C5-BD77-BCAFBA1BB4F2}" type="presOf" srcId="{75824002-9F07-4FF8-AA2A-1DB7A964A504}" destId="{05C7D313-01E1-446B-B18F-2973E70FC039}" srcOrd="0" destOrd="0" presId="urn:microsoft.com/office/officeart/2005/8/layout/radial1"/>
    <dgm:cxn modelId="{96FD1DF7-7DC7-4808-BC09-8E92C7215E2C}" type="presOf" srcId="{CAC38DB3-6F88-4F77-BFA3-19ABBB260C52}" destId="{61E773C3-43A2-49C6-8DD0-8AF2CEBC7050}" srcOrd="0" destOrd="0" presId="urn:microsoft.com/office/officeart/2005/8/layout/radial1"/>
    <dgm:cxn modelId="{6F71AE4E-27CB-478F-97BD-E76994B76BCB}" type="presOf" srcId="{E46F35E6-821C-4C88-A44C-B957674DF51D}" destId="{D5CBDDA7-8A23-47A1-BF83-65FB4187D6EE}" srcOrd="0" destOrd="0" presId="urn:microsoft.com/office/officeart/2005/8/layout/radial1"/>
    <dgm:cxn modelId="{EF2DFF4A-6BB4-4275-B37E-2BA088213408}" type="presOf" srcId="{C88C9ED2-5136-416B-8974-0721391D9500}" destId="{1FAFD3F2-D55B-4741-A460-9F2D2EA608A4}" srcOrd="0" destOrd="0" presId="urn:microsoft.com/office/officeart/2005/8/layout/radial1"/>
    <dgm:cxn modelId="{272D1EC1-59A2-47EE-8C67-216B33F67D0A}" srcId="{CB8E4800-6557-4925-A3AA-E26C0A79A6EA}" destId="{8E75C284-9852-4B22-B2AC-DA27D98FB899}" srcOrd="2" destOrd="0" parTransId="{E46F35E6-821C-4C88-A44C-B957674DF51D}" sibTransId="{DAB159C9-F16F-4555-946B-564ECA4D7028}"/>
    <dgm:cxn modelId="{CD71DC4C-9C54-410D-9FF0-D92D5FDC2F1A}" type="presOf" srcId="{75824002-9F07-4FF8-AA2A-1DB7A964A504}" destId="{A73DFAE0-97EA-4C87-88BC-993F35373054}" srcOrd="1" destOrd="0" presId="urn:microsoft.com/office/officeart/2005/8/layout/radial1"/>
    <dgm:cxn modelId="{7EB7B3B9-894A-49C9-A79F-8762410182F6}" type="presOf" srcId="{59DE8A67-C2DE-4340-970D-4E73E897AF30}" destId="{69D3C782-5014-4844-A115-1AB81E93556A}" srcOrd="0" destOrd="0" presId="urn:microsoft.com/office/officeart/2005/8/layout/radial1"/>
    <dgm:cxn modelId="{A1D62F2F-9AD5-462D-B0FB-B44827BE8113}" type="presOf" srcId="{CB8E4800-6557-4925-A3AA-E26C0A79A6EA}" destId="{FA4D11FC-45BD-458F-972A-ED8941A6BD15}" srcOrd="0" destOrd="0" presId="urn:microsoft.com/office/officeart/2005/8/layout/radial1"/>
    <dgm:cxn modelId="{E9647BA7-EDF8-4452-907E-76BE24F7A2C6}" srcId="{CB8E4800-6557-4925-A3AA-E26C0A79A6EA}" destId="{C88C9ED2-5136-416B-8974-0721391D9500}" srcOrd="0" destOrd="0" parTransId="{75824002-9F07-4FF8-AA2A-1DB7A964A504}" sibTransId="{7DF0C190-2F24-4294-A6AF-E15CA202C39B}"/>
    <dgm:cxn modelId="{D552208F-5463-4016-AA94-D3EFC5AD1B46}" type="presParOf" srcId="{69D3C782-5014-4844-A115-1AB81E93556A}" destId="{FA4D11FC-45BD-458F-972A-ED8941A6BD15}" srcOrd="0" destOrd="0" presId="urn:microsoft.com/office/officeart/2005/8/layout/radial1"/>
    <dgm:cxn modelId="{6D312520-0520-4CAB-9D1E-BA4E860C7D08}" type="presParOf" srcId="{69D3C782-5014-4844-A115-1AB81E93556A}" destId="{05C7D313-01E1-446B-B18F-2973E70FC039}" srcOrd="1" destOrd="0" presId="urn:microsoft.com/office/officeart/2005/8/layout/radial1"/>
    <dgm:cxn modelId="{60623387-4BC6-4047-B44D-FD2718E0C7D8}" type="presParOf" srcId="{05C7D313-01E1-446B-B18F-2973E70FC039}" destId="{A73DFAE0-97EA-4C87-88BC-993F35373054}" srcOrd="0" destOrd="0" presId="urn:microsoft.com/office/officeart/2005/8/layout/radial1"/>
    <dgm:cxn modelId="{508D1D64-6DF7-4EFD-8401-63C8FD83AF9E}" type="presParOf" srcId="{69D3C782-5014-4844-A115-1AB81E93556A}" destId="{1FAFD3F2-D55B-4741-A460-9F2D2EA608A4}" srcOrd="2" destOrd="0" presId="urn:microsoft.com/office/officeart/2005/8/layout/radial1"/>
    <dgm:cxn modelId="{3FF4AB10-5552-46CE-95E1-D37E4573F0C5}" type="presParOf" srcId="{69D3C782-5014-4844-A115-1AB81E93556A}" destId="{718D38AD-FBBB-46AC-BDC6-360B7EF38883}" srcOrd="3" destOrd="0" presId="urn:microsoft.com/office/officeart/2005/8/layout/radial1"/>
    <dgm:cxn modelId="{BD75B62B-CB9F-4ADB-A4EB-13545F60C3E0}" type="presParOf" srcId="{718D38AD-FBBB-46AC-BDC6-360B7EF38883}" destId="{26D3D397-5511-4D42-A016-C85F51493E18}" srcOrd="0" destOrd="0" presId="urn:microsoft.com/office/officeart/2005/8/layout/radial1"/>
    <dgm:cxn modelId="{CD0E00A0-EC74-4558-99F7-D3831F68772B}" type="presParOf" srcId="{69D3C782-5014-4844-A115-1AB81E93556A}" destId="{61E773C3-43A2-49C6-8DD0-8AF2CEBC7050}" srcOrd="4" destOrd="0" presId="urn:microsoft.com/office/officeart/2005/8/layout/radial1"/>
    <dgm:cxn modelId="{6FC6479E-B027-4FA0-B30A-876FA2945555}" type="presParOf" srcId="{69D3C782-5014-4844-A115-1AB81E93556A}" destId="{D5CBDDA7-8A23-47A1-BF83-65FB4187D6EE}" srcOrd="5" destOrd="0" presId="urn:microsoft.com/office/officeart/2005/8/layout/radial1"/>
    <dgm:cxn modelId="{18FED959-BD08-4A37-A997-D2E576988BD3}" type="presParOf" srcId="{D5CBDDA7-8A23-47A1-BF83-65FB4187D6EE}" destId="{C0EDA3B8-F969-479B-A5BF-3C2BC1B3C3BE}" srcOrd="0" destOrd="0" presId="urn:microsoft.com/office/officeart/2005/8/layout/radial1"/>
    <dgm:cxn modelId="{283C6CD6-442D-464D-A33C-9BAAD1DB6C9D}" type="presParOf" srcId="{69D3C782-5014-4844-A115-1AB81E93556A}" destId="{32436805-C80F-40A3-B60A-9C36993B08C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4D11FC-45BD-458F-972A-ED8941A6BD15}">
      <dsp:nvSpPr>
        <dsp:cNvPr id="0" name=""/>
        <dsp:cNvSpPr/>
      </dsp:nvSpPr>
      <dsp:spPr>
        <a:xfrm>
          <a:off x="2650415" y="1857384"/>
          <a:ext cx="2194440" cy="152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0000"/>
              </a:solidFill>
              <a:latin typeface="Arial Rounded MT Bold" pitchFamily="34" charset="0"/>
            </a:rPr>
            <a:t>Club</a:t>
          </a:r>
          <a:endParaRPr lang="ru-RU" sz="4400" b="1" kern="1200" dirty="0">
            <a:solidFill>
              <a:srgbClr val="FF0000"/>
            </a:solidFill>
          </a:endParaRPr>
        </a:p>
      </dsp:txBody>
      <dsp:txXfrm>
        <a:off x="2650415" y="1857384"/>
        <a:ext cx="2194440" cy="1520906"/>
      </dsp:txXfrm>
    </dsp:sp>
    <dsp:sp modelId="{05C7D313-01E1-446B-B18F-2973E70FC039}">
      <dsp:nvSpPr>
        <dsp:cNvPr id="0" name=""/>
        <dsp:cNvSpPr/>
      </dsp:nvSpPr>
      <dsp:spPr>
        <a:xfrm rot="16712401">
          <a:off x="3774495" y="1743336"/>
          <a:ext cx="203688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03688" y="1741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6712401">
        <a:off x="3871247" y="1755662"/>
        <a:ext cx="10184" cy="10184"/>
      </dsp:txXfrm>
    </dsp:sp>
    <dsp:sp modelId="{1FAFD3F2-D55B-4741-A460-9F2D2EA608A4}">
      <dsp:nvSpPr>
        <dsp:cNvPr id="0" name=""/>
        <dsp:cNvSpPr/>
      </dsp:nvSpPr>
      <dsp:spPr>
        <a:xfrm>
          <a:off x="2857518" y="142870"/>
          <a:ext cx="2295154" cy="152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Rounded MT Bold" pitchFamily="34" charset="0"/>
            </a:rPr>
            <a:t>What …</a:t>
          </a:r>
          <a:endParaRPr lang="ru-RU" sz="2800" b="1" kern="1200" dirty="0"/>
        </a:p>
      </dsp:txBody>
      <dsp:txXfrm>
        <a:off x="2857518" y="142870"/>
        <a:ext cx="2295154" cy="1520906"/>
      </dsp:txXfrm>
    </dsp:sp>
    <dsp:sp modelId="{1BC729C4-FD8E-4D93-A7B2-88BA072C1914}">
      <dsp:nvSpPr>
        <dsp:cNvPr id="0" name=""/>
        <dsp:cNvSpPr/>
      </dsp:nvSpPr>
      <dsp:spPr>
        <a:xfrm rot="20783314">
          <a:off x="4775261" y="2280906"/>
          <a:ext cx="58385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583857" y="1741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20783314">
        <a:off x="5052593" y="2283728"/>
        <a:ext cx="29192" cy="29192"/>
      </dsp:txXfrm>
    </dsp:sp>
    <dsp:sp modelId="{80FE8638-7600-41AE-99A0-6E770EE441B2}">
      <dsp:nvSpPr>
        <dsp:cNvPr id="0" name=""/>
        <dsp:cNvSpPr/>
      </dsp:nvSpPr>
      <dsp:spPr>
        <a:xfrm>
          <a:off x="5286422" y="1214448"/>
          <a:ext cx="2232949" cy="152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Rounded MT Bold" pitchFamily="34" charset="0"/>
            </a:rPr>
            <a:t>People…</a:t>
          </a:r>
          <a:endParaRPr lang="ru-RU" sz="2800" b="1" kern="1200" dirty="0"/>
        </a:p>
      </dsp:txBody>
      <dsp:txXfrm>
        <a:off x="5286422" y="1214448"/>
        <a:ext cx="2232949" cy="1520906"/>
      </dsp:txXfrm>
    </dsp:sp>
    <dsp:sp modelId="{718D38AD-FBBB-46AC-BDC6-360B7EF38883}">
      <dsp:nvSpPr>
        <dsp:cNvPr id="0" name=""/>
        <dsp:cNvSpPr/>
      </dsp:nvSpPr>
      <dsp:spPr>
        <a:xfrm rot="2049617">
          <a:off x="4449755" y="3398923"/>
          <a:ext cx="949195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949195" y="1741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2049617">
        <a:off x="4900623" y="3392612"/>
        <a:ext cx="47459" cy="47459"/>
      </dsp:txXfrm>
    </dsp:sp>
    <dsp:sp modelId="{61E773C3-43A2-49C6-8DD0-8AF2CEBC7050}">
      <dsp:nvSpPr>
        <dsp:cNvPr id="0" name=""/>
        <dsp:cNvSpPr/>
      </dsp:nvSpPr>
      <dsp:spPr>
        <a:xfrm>
          <a:off x="4857772" y="3500463"/>
          <a:ext cx="2622377" cy="152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Rounded MT Bold" pitchFamily="34" charset="0"/>
            </a:rPr>
            <a:t>Adjectives…</a:t>
          </a:r>
          <a:endParaRPr lang="ru-RU" sz="2800" b="1" kern="1200" dirty="0"/>
        </a:p>
      </dsp:txBody>
      <dsp:txXfrm>
        <a:off x="4857772" y="3500463"/>
        <a:ext cx="2622377" cy="1520906"/>
      </dsp:txXfrm>
    </dsp:sp>
    <dsp:sp modelId="{90E0630E-144A-4611-B05E-D46B3B183439}">
      <dsp:nvSpPr>
        <dsp:cNvPr id="0" name=""/>
        <dsp:cNvSpPr/>
      </dsp:nvSpPr>
      <dsp:spPr>
        <a:xfrm rot="8190548">
          <a:off x="2543457" y="3436590"/>
          <a:ext cx="645510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645510" y="1741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8190548">
        <a:off x="2850075" y="3437871"/>
        <a:ext cx="32275" cy="32275"/>
      </dsp:txXfrm>
    </dsp:sp>
    <dsp:sp modelId="{EAE860DE-08C5-4E61-BC65-B78E3584DD9F}">
      <dsp:nvSpPr>
        <dsp:cNvPr id="0" name=""/>
        <dsp:cNvSpPr/>
      </dsp:nvSpPr>
      <dsp:spPr>
        <a:xfrm>
          <a:off x="571504" y="3571900"/>
          <a:ext cx="2737662" cy="152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Rounded MT Bold" pitchFamily="34" charset="0"/>
            </a:rPr>
            <a:t>Synonyms…</a:t>
          </a:r>
          <a:endParaRPr lang="ru-RU" sz="2800" b="1" kern="1200" dirty="0"/>
        </a:p>
      </dsp:txBody>
      <dsp:txXfrm>
        <a:off x="571504" y="3571900"/>
        <a:ext cx="2737662" cy="1520906"/>
      </dsp:txXfrm>
    </dsp:sp>
    <dsp:sp modelId="{D5CBDDA7-8A23-47A1-BF83-65FB4187D6EE}">
      <dsp:nvSpPr>
        <dsp:cNvPr id="0" name=""/>
        <dsp:cNvSpPr/>
      </dsp:nvSpPr>
      <dsp:spPr>
        <a:xfrm rot="11696367">
          <a:off x="2435165" y="2289381"/>
          <a:ext cx="293468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93468" y="1741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/>
        </a:p>
      </dsp:txBody>
      <dsp:txXfrm rot="11696367">
        <a:off x="2574562" y="2299463"/>
        <a:ext cx="14673" cy="14673"/>
      </dsp:txXfrm>
    </dsp:sp>
    <dsp:sp modelId="{32436805-C80F-40A3-B60A-9C36993B08C6}">
      <dsp:nvSpPr>
        <dsp:cNvPr id="0" name=""/>
        <dsp:cNvSpPr/>
      </dsp:nvSpPr>
      <dsp:spPr>
        <a:xfrm>
          <a:off x="142873" y="1214450"/>
          <a:ext cx="2390226" cy="152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 Rounded MT Bold" pitchFamily="34" charset="0"/>
            </a:rPr>
            <a:t>Activities…</a:t>
          </a:r>
          <a:endParaRPr lang="ru-RU" sz="2800" b="1" kern="1200" dirty="0"/>
        </a:p>
      </dsp:txBody>
      <dsp:txXfrm>
        <a:off x="142873" y="1214450"/>
        <a:ext cx="2390226" cy="1520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4D11FC-45BD-458F-972A-ED8941A6BD15}">
      <dsp:nvSpPr>
        <dsp:cNvPr id="0" name=""/>
        <dsp:cNvSpPr/>
      </dsp:nvSpPr>
      <dsp:spPr>
        <a:xfrm>
          <a:off x="1857409" y="1928838"/>
          <a:ext cx="3630413" cy="172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FF0000"/>
              </a:solidFill>
              <a:latin typeface="Arial Rounded MT Bold" pitchFamily="34" charset="0"/>
            </a:rPr>
            <a:t>Carshalton Club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1857409" y="1928838"/>
        <a:ext cx="3630413" cy="1728389"/>
      </dsp:txXfrm>
    </dsp:sp>
    <dsp:sp modelId="{05C7D313-01E1-446B-B18F-2973E70FC039}">
      <dsp:nvSpPr>
        <dsp:cNvPr id="0" name=""/>
        <dsp:cNvSpPr/>
      </dsp:nvSpPr>
      <dsp:spPr>
        <a:xfrm rot="16217904">
          <a:off x="3577409" y="1808818"/>
          <a:ext cx="200458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200458" y="1979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6217904">
        <a:off x="3672627" y="1823602"/>
        <a:ext cx="10022" cy="10022"/>
      </dsp:txXfrm>
    </dsp:sp>
    <dsp:sp modelId="{1FAFD3F2-D55B-4741-A460-9F2D2EA608A4}">
      <dsp:nvSpPr>
        <dsp:cNvPr id="0" name=""/>
        <dsp:cNvSpPr/>
      </dsp:nvSpPr>
      <dsp:spPr>
        <a:xfrm>
          <a:off x="2143150" y="0"/>
          <a:ext cx="3079022" cy="172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Rounded MT Bold" pitchFamily="34" charset="0"/>
            </a:rPr>
            <a:t>People …</a:t>
          </a:r>
          <a:endParaRPr lang="ru-RU" sz="3200" kern="1200" dirty="0"/>
        </a:p>
      </dsp:txBody>
      <dsp:txXfrm>
        <a:off x="2143150" y="0"/>
        <a:ext cx="3079022" cy="1728389"/>
      </dsp:txXfrm>
    </dsp:sp>
    <dsp:sp modelId="{718D38AD-FBBB-46AC-BDC6-360B7EF38883}">
      <dsp:nvSpPr>
        <dsp:cNvPr id="0" name=""/>
        <dsp:cNvSpPr/>
      </dsp:nvSpPr>
      <dsp:spPr>
        <a:xfrm rot="1732348">
          <a:off x="4828420" y="3545721"/>
          <a:ext cx="49027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90274" y="1979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732348">
        <a:off x="5061300" y="3553259"/>
        <a:ext cx="24513" cy="24513"/>
      </dsp:txXfrm>
    </dsp:sp>
    <dsp:sp modelId="{61E773C3-43A2-49C6-8DD0-8AF2CEBC7050}">
      <dsp:nvSpPr>
        <dsp:cNvPr id="0" name=""/>
        <dsp:cNvSpPr/>
      </dsp:nvSpPr>
      <dsp:spPr>
        <a:xfrm>
          <a:off x="4878056" y="3415146"/>
          <a:ext cx="2980123" cy="172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Rounded MT Bold" pitchFamily="34" charset="0"/>
            </a:rPr>
            <a:t>Adjectives</a:t>
          </a:r>
          <a:r>
            <a:rPr lang="en-US" sz="3200" kern="1200" dirty="0" smtClean="0">
              <a:latin typeface="Arial Rounded MT Bold" pitchFamily="34" charset="0"/>
            </a:rPr>
            <a:t>…</a:t>
          </a:r>
          <a:endParaRPr lang="ru-RU" sz="3200" kern="1200" dirty="0"/>
        </a:p>
      </dsp:txBody>
      <dsp:txXfrm>
        <a:off x="4878056" y="3415146"/>
        <a:ext cx="2980123" cy="1728389"/>
      </dsp:txXfrm>
    </dsp:sp>
    <dsp:sp modelId="{D5CBDDA7-8A23-47A1-BF83-65FB4187D6EE}">
      <dsp:nvSpPr>
        <dsp:cNvPr id="0" name=""/>
        <dsp:cNvSpPr/>
      </dsp:nvSpPr>
      <dsp:spPr>
        <a:xfrm rot="8749675">
          <a:off x="2430386" y="3542266"/>
          <a:ext cx="218902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218902" y="19795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8749675">
        <a:off x="2534365" y="3556589"/>
        <a:ext cx="10945" cy="10945"/>
      </dsp:txXfrm>
    </dsp:sp>
    <dsp:sp modelId="{32436805-C80F-40A3-B60A-9C36993B08C6}">
      <dsp:nvSpPr>
        <dsp:cNvPr id="0" name=""/>
        <dsp:cNvSpPr/>
      </dsp:nvSpPr>
      <dsp:spPr>
        <a:xfrm>
          <a:off x="0" y="3415146"/>
          <a:ext cx="2966573" cy="1728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Rounded MT Bold" pitchFamily="34" charset="0"/>
            </a:rPr>
            <a:t>Activities…</a:t>
          </a:r>
          <a:endParaRPr lang="ru-RU" sz="3200" kern="1200" dirty="0"/>
        </a:p>
      </dsp:txBody>
      <dsp:txXfrm>
        <a:off x="0" y="3415146"/>
        <a:ext cx="2966573" cy="172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ushkadinovalena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9_&#1074;&#1077;&#1088;&#1073;&#1080;&#1094;&#1082;&#1072;&#1103;\&#1091;&#1088;&#1086;&#1082;&#1080;\join%20the%20club\T021.mp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9_&#1074;&#1077;&#1088;&#1073;&#1080;&#1094;&#1082;&#1072;&#1103;\&#1091;&#1088;&#1086;&#1082;&#1080;\join%20the%20club\T021.mp3" TargetMode="Externa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9_&#1074;&#1077;&#1088;&#1073;&#1080;&#1094;&#1082;&#1072;&#1103;\&#1091;&#1088;&#1086;&#1082;&#1080;\join%20the%20club\Track06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00043"/>
          <a:ext cx="8786874" cy="5543371"/>
        </p:xfrm>
        <a:graphic>
          <a:graphicData uri="http://schemas.openxmlformats.org/drawingml/2006/table">
            <a:tbl>
              <a:tblPr/>
              <a:tblGrid>
                <a:gridCol w="2145791"/>
                <a:gridCol w="6641083"/>
              </a:tblGrid>
              <a:tr h="219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Организационная информация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Урок по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английскому языку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400" b="1" i="1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Join the club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 («Вступайте в клуб по интересам»)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Автор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Мушкадинова Елена Юрьевна, учитель английского языка Муниципального общеобразовательного учреждения «Хиславичская средняя школа»,  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mushkadinovalena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@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gmail</a:t>
                      </a:r>
                      <a:r>
                        <a:rPr lang="ru-RU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com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Время реализации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 минут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Методическая информация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6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Место урока в системе уроков данного раздела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открытие и систематизация знаний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4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комбинированный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беседа,  решение поставленной проблемы.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Формы организации учебного взаимодействия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фронтальная,  индивидуальная, групповая формы работы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Методы организации учебного взаимодействия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- частично-поисковый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метод,  деятельностный подход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Используемы технологии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технология обучения в сотрудничестве,  технология «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Guided Discovery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»,  рефлексивная технология.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1030">
                <a:tc>
                  <a:txBody>
                    <a:bodyPr/>
                    <a:lstStyle/>
                    <a:p>
                      <a:pPr algn="l">
                        <a:lnSpc>
                          <a:spcPts val="1720"/>
                        </a:lnSpc>
                        <a:spcAft>
                          <a:spcPts val="860"/>
                        </a:spcAft>
                      </a:pPr>
                      <a:r>
                        <a:rPr lang="ru-RU" sz="14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72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Карточки с индивидуальными заданиями для групповой работы.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ts val="172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выходом в Интернет, мультемидийный проектор, интерактивная доска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английского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языка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«Join the club»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928670"/>
          <a:ext cx="785818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214291"/>
            <a:ext cx="2214578" cy="5847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Complete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910426"/>
          <a:ext cx="8643998" cy="4804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1768"/>
                <a:gridCol w="2357454"/>
                <a:gridCol w="3714776"/>
              </a:tblGrid>
              <a:tr h="850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a gentleman (gentlemen)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ˈ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dʒentlmən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джентельмен(-ы)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79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to date from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deɪt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датироваться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exclusive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ɪkˈskluː.sɪv</a:t>
                      </a:r>
                      <a:r>
                        <a:rPr kumimoji="0"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особый, частный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a society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[ˈ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səˈsaɪəti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общество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scouting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ˈ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skaʊ.tɪŋ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поисковый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marketing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ˈ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mɑːkɪtɪŋ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маркетинг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to drop in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drɒp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заглянуть, зайти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renovate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ˈ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renəveɪt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ремонтировать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terrified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ˈ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terəfaɪd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испуганный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4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Rounded MT Bold" pitchFamily="34" charset="0"/>
                          <a:ea typeface="Verdana" pitchFamily="34" charset="0"/>
                          <a:cs typeface="Verdana" pitchFamily="34" charset="0"/>
                        </a:rPr>
                        <a:t>belong to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n-US" sz="2400" b="1" i="0" kern="1200" dirty="0" err="1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bɪˈlɒŋ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]</a:t>
                      </a:r>
                      <a:endParaRPr lang="ru-RU" sz="2400" b="1" dirty="0"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принадлежать к …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86446" y="21429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New words: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928670"/>
            <a:ext cx="8643998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785926"/>
            <a:ext cx="864399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2214554"/>
            <a:ext cx="864399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2643182"/>
            <a:ext cx="864399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071810"/>
            <a:ext cx="864399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3571876"/>
            <a:ext cx="864399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4000504"/>
            <a:ext cx="864399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4429132"/>
            <a:ext cx="864399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4786322"/>
            <a:ext cx="864399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5286388"/>
            <a:ext cx="864399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T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42844" y="5929330"/>
            <a:ext cx="928670" cy="92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640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57224" y="1142984"/>
          <a:ext cx="785818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034" y="214291"/>
            <a:ext cx="4643470" cy="5847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Listen and complete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T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lum bright="-20000" contrast="40000"/>
          </a:blip>
          <a:stretch>
            <a:fillRect/>
          </a:stretch>
        </p:blipFill>
        <p:spPr>
          <a:xfrm>
            <a:off x="142844" y="5929330"/>
            <a:ext cx="928670" cy="9286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/>
          <a:stretch>
            <a:fillRect/>
          </a:stretch>
        </p:blipFill>
        <p:spPr bwMode="auto">
          <a:xfrm>
            <a:off x="6215074" y="500042"/>
            <a:ext cx="2705330" cy="21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/>
          <a:stretch>
            <a:fillRect/>
          </a:stretch>
        </p:blipFill>
        <p:spPr bwMode="auto">
          <a:xfrm>
            <a:off x="214282" y="2071678"/>
            <a:ext cx="2388931" cy="16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1"/>
            <a:ext cx="92869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6429396"/>
            <a:ext cx="1285884" cy="4286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71480"/>
            <a:ext cx="500066" cy="5715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85720" y="214290"/>
            <a:ext cx="87061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USER\Documents\HistoryClubLogo_gree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40000"/>
          </a:blip>
          <a:srcRect b="15827"/>
          <a:stretch>
            <a:fillRect/>
          </a:stretch>
        </p:blipFill>
        <p:spPr bwMode="auto">
          <a:xfrm>
            <a:off x="2643174" y="4429132"/>
            <a:ext cx="4135437" cy="1857388"/>
          </a:xfrm>
          <a:prstGeom prst="rect">
            <a:avLst/>
          </a:prstGeom>
          <a:noFill/>
        </p:spPr>
      </p:pic>
      <p:pic>
        <p:nvPicPr>
          <p:cNvPr id="4" name="Track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0" y="5643578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143932" cy="1200329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You are going to give a talk about one of the different clubs. You will have to start in 1.5 minutes and speak for not more than 2 minutes (10 – 12 sentences)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571744"/>
            <a:ext cx="7858180" cy="1938992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Remember to say: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why people join clubs;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people can join them;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what some of the advantages are.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en-US" sz="2400" dirty="0" smtClean="0"/>
              <a:t>what your attitude to joining clubs is;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4786322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have to talk continuously.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1295</TotalTime>
  <Words>324</Words>
  <Application>Microsoft Office PowerPoint</Application>
  <PresentationFormat>Экран (4:3)</PresentationFormat>
  <Paragraphs>79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2019-09-03T15:54:03Z</dcterms:created>
  <dcterms:modified xsi:type="dcterms:W3CDTF">2021-09-19T06:51:48Z</dcterms:modified>
</cp:coreProperties>
</file>