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8" r:id="rId4"/>
    <p:sldId id="259" r:id="rId5"/>
    <p:sldId id="257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435509-3A74-44E2-8FE1-046808511F4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626D34-5BC7-41FD-ABF2-B6AA53268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ushkadinovalen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00047"/>
          <a:ext cx="8786874" cy="5682423"/>
        </p:xfrm>
        <a:graphic>
          <a:graphicData uri="http://schemas.openxmlformats.org/drawingml/2006/table">
            <a:tbl>
              <a:tblPr/>
              <a:tblGrid>
                <a:gridCol w="2145791"/>
                <a:gridCol w="6641083"/>
              </a:tblGrid>
              <a:tr h="217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Организационная информация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Урок 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английскому языку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400" b="1" i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English grammar is cool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!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 («Английская грамматика – это интересно!»)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2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Автор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Мушкадинова Елена Юрьевна, учитель английского языка Муниципального общеобразовательного учреждения «Хиславичская средняя школа»,  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mushkadinovalena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gmail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com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Время реализации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Методическая информация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Место урока в системе уроков данного раздела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открытие и систематизация знаний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комбинированный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беседа,  решение поставленной проблемы.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Формы организации учебного взаимодействия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фронтальная,  индивидуальная, групповая формы работы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Методы организации учебного взаимодействия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частично-поисковый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метод,  деятельностный подход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Используемы технологии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технология обучения в сотрудничестве,  технология «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Guided Discovery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»,  рефлексивная технология.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21377">
                <a:tc>
                  <a:txBody>
                    <a:bodyPr/>
                    <a:lstStyle/>
                    <a:p>
                      <a:pPr algn="l">
                        <a:lnSpc>
                          <a:spcPts val="1720"/>
                        </a:lnSpc>
                        <a:spcAft>
                          <a:spcPts val="860"/>
                        </a:spcAft>
                      </a:pPr>
                      <a:r>
                        <a:rPr lang="ru-RU" sz="1400" i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Карточки с индивидуальными заданиями для групповой работы.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выходом в Интернет, мультемидийный проектор, интерактивная доска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английского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 grammar is cool!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esosib9.siteedu.ru/media/sub/921/uploads/-0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QUIZ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 use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Continuous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  <a:endParaRPr lang="ru-RU" sz="2400" b="1" dirty="0">
              <a:latin typeface="Garamond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Garamond" pitchFamily="18" charset="0"/>
              </a:rPr>
              <a:t>Write some words we use with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Continuous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Tense</a:t>
            </a:r>
            <a:endParaRPr lang="ru-RU" sz="2400" b="1" dirty="0">
              <a:latin typeface="Garamond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Garamond" pitchFamily="18" charset="0"/>
                <a:hlinkClick r:id="rId2" action="ppaction://hlinksldjump"/>
              </a:rPr>
              <a:t>Write the structure of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Continuous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Tense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Garamond" pitchFamily="18" charset="0"/>
              </a:rPr>
              <a:t>Explain </a:t>
            </a:r>
            <a:r>
              <a:rPr lang="en-US" sz="2400" b="1" dirty="0" smtClean="0">
                <a:latin typeface="Garamond" pitchFamily="18" charset="0"/>
                <a:hlinkClick r:id="rId3" action="ppaction://hlinksldjump"/>
              </a:rPr>
              <a:t>the difference between</a:t>
            </a:r>
            <a:r>
              <a:rPr lang="ru-RU" sz="2400" b="1" dirty="0" smtClean="0">
                <a:latin typeface="Garamond" pitchFamily="18" charset="0"/>
                <a:hlinkClick r:id="rId3" action="ppaction://hlinksldjump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Simple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Tense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Continuous Tense</a:t>
            </a:r>
            <a:r>
              <a:rPr lang="ru-RU" sz="2400" b="1" dirty="0" smtClean="0">
                <a:latin typeface="Garamond" pitchFamily="18" charset="0"/>
              </a:rPr>
              <a:t>?</a:t>
            </a:r>
            <a:endParaRPr lang="ru-RU" sz="2400" b="1" dirty="0">
              <a:latin typeface="Garamond" pitchFamily="18" charset="0"/>
            </a:endParaRPr>
          </a:p>
        </p:txBody>
      </p:sp>
      <p:pic>
        <p:nvPicPr>
          <p:cNvPr id="4" name="Picture 2" descr="https://speakenglishwell.ru/wp-content/uploads/2017/07/past-continuous-proshedshee-dlitelnoe-vrem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1423" y="3571876"/>
            <a:ext cx="550265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4052">
                <a:tc rowSpan="2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  <a:endParaRPr lang="ru-RU" sz="44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052">
                <a:tc rowSpan="2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</a:rPr>
                        <a:t>-</a:t>
                      </a:r>
                      <a:endParaRPr lang="ru-RU" sz="44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052">
                <a:tc rowSpan="2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</a:rPr>
                        <a:t>?</a:t>
                      </a:r>
                      <a:endParaRPr lang="ru-RU" sz="44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583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56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Put the verbs into correct forms of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Continuous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535" b="3293"/>
          <a:stretch>
            <a:fillRect/>
          </a:stretch>
        </p:blipFill>
        <p:spPr bwMode="auto">
          <a:xfrm>
            <a:off x="819075" y="1214422"/>
            <a:ext cx="70930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2647"/>
          <a:stretch>
            <a:fillRect/>
          </a:stretch>
        </p:blipFill>
        <p:spPr bwMode="auto">
          <a:xfrm>
            <a:off x="357157" y="642918"/>
            <a:ext cx="856308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52928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96004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956" t="9624" r="5140"/>
          <a:stretch>
            <a:fillRect/>
          </a:stretch>
        </p:blipFill>
        <p:spPr bwMode="auto">
          <a:xfrm>
            <a:off x="642910" y="642918"/>
            <a:ext cx="7786742" cy="55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543956" cy="4905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Past Continuous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Past Simple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</TotalTime>
  <Words>200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Слайд 1</vt:lpstr>
      <vt:lpstr>Слайд 2</vt:lpstr>
      <vt:lpstr>QUIZ</vt:lpstr>
      <vt:lpstr>Complete </vt:lpstr>
      <vt:lpstr>Слайд 5</vt:lpstr>
      <vt:lpstr>Put the verbs into correct forms of Past Continuous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USER</dc:creator>
  <cp:lastModifiedBy>USER</cp:lastModifiedBy>
  <cp:revision>13</cp:revision>
  <dcterms:created xsi:type="dcterms:W3CDTF">2018-11-19T16:20:11Z</dcterms:created>
  <dcterms:modified xsi:type="dcterms:W3CDTF">2021-09-19T06:53:35Z</dcterms:modified>
</cp:coreProperties>
</file>