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75" r:id="rId3"/>
    <p:sldId id="261" r:id="rId4"/>
    <p:sldId id="262" r:id="rId5"/>
    <p:sldId id="263" r:id="rId6"/>
    <p:sldId id="265" r:id="rId7"/>
    <p:sldId id="257" r:id="rId8"/>
    <p:sldId id="264" r:id="rId9"/>
    <p:sldId id="259" r:id="rId10"/>
    <p:sldId id="260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CB89D4-E02C-4950-BCB8-A6C4369D8A30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B10017-EABC-46F8-97E3-155155421AD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10017-EABC-46F8-97E3-155155421AD7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Октябрь 2019год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B10017-EABC-46F8-97E3-155155421AD7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386792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5300" dirty="0" smtClean="0"/>
              <a:t>В ИБЦ  в октябре прошло открытое мероприятие</a:t>
            </a:r>
            <a:br>
              <a:rPr lang="ru-RU" sz="5300" dirty="0" smtClean="0"/>
            </a:br>
            <a:r>
              <a:rPr lang="ru-RU" sz="5300" dirty="0" smtClean="0"/>
              <a:t> «Путешествие в Книжное царство - мудрое государство»</a:t>
            </a:r>
            <a:endParaRPr lang="ru-RU" sz="53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1214446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42918"/>
            <a:ext cx="8229600" cy="100013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«Кот </a:t>
            </a:r>
            <a:r>
              <a:rPr lang="ru-RU" sz="2800" dirty="0" err="1" smtClean="0"/>
              <a:t>Матроскин</a:t>
            </a:r>
            <a:r>
              <a:rPr lang="ru-RU" sz="2800" dirty="0" smtClean="0"/>
              <a:t>»: Прудникова Аня</a:t>
            </a:r>
            <a:endParaRPr lang="ru-RU" sz="2800" dirty="0"/>
          </a:p>
        </p:txBody>
      </p:sp>
      <p:pic>
        <p:nvPicPr>
          <p:cNvPr id="8194" name="Picture 2" descr="G:\фото Знакомство с библиотекой 2019 1кл\P16002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0104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«Незнайка» - </a:t>
            </a:r>
            <a:r>
              <a:rPr lang="ru-RU" sz="2800" dirty="0" err="1" smtClean="0"/>
              <a:t>Солдатенкова</a:t>
            </a:r>
            <a:r>
              <a:rPr lang="ru-RU" sz="2800" dirty="0" smtClean="0"/>
              <a:t> Надя</a:t>
            </a:r>
            <a:endParaRPr lang="ru-RU" sz="2800" dirty="0"/>
          </a:p>
        </p:txBody>
      </p:sp>
      <p:pic>
        <p:nvPicPr>
          <p:cNvPr id="10242" name="Picture 2" descr="G:\фото Знакомство с библиотекой 2019 1кл\P16002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6752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«Мальчик-Гришка»-Якушев Руслан</a:t>
            </a:r>
            <a:endParaRPr lang="ru-RU" sz="2800" dirty="0"/>
          </a:p>
        </p:txBody>
      </p:sp>
      <p:pic>
        <p:nvPicPr>
          <p:cNvPr id="9218" name="Picture 2" descr="G:\фото Знакомство с библиотекой 2019 1кл\P16002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3896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«Доктор Айболит»-Климова </a:t>
            </a:r>
            <a:r>
              <a:rPr lang="ru-RU" sz="2800" dirty="0" err="1" smtClean="0"/>
              <a:t>Эмилия</a:t>
            </a:r>
            <a:r>
              <a:rPr lang="ru-RU" sz="2800" dirty="0" smtClean="0"/>
              <a:t>, «</a:t>
            </a:r>
            <a:r>
              <a:rPr lang="ru-RU" sz="2800" dirty="0" smtClean="0"/>
              <a:t>Баба-Яга</a:t>
            </a:r>
            <a:r>
              <a:rPr lang="ru-RU" sz="2800" dirty="0" smtClean="0"/>
              <a:t>»-Левченкова Нина</a:t>
            </a:r>
            <a:endParaRPr lang="ru-RU" sz="2800" dirty="0"/>
          </a:p>
        </p:txBody>
      </p:sp>
      <p:pic>
        <p:nvPicPr>
          <p:cNvPr id="11266" name="Picture 2" descr="G:\фото Знакомство с библиотекой 2019 1кл\P16002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dirty="0" smtClean="0"/>
              <a:t>Ребята подарили на память первоклассникам памятки читателей и закладки, сделанные своими руками</a:t>
            </a:r>
            <a:endParaRPr lang="ru-RU" sz="3100" dirty="0"/>
          </a:p>
        </p:txBody>
      </p:sp>
      <p:pic>
        <p:nvPicPr>
          <p:cNvPr id="12290" name="Picture 2" descr="G:\фото Знакомство с библиотекой 2019 1кл\P16002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G:\фото Знакомство с библиотекой 2019 1кл\P16002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G:\фото Знакомство с библиотекой 2019 1кл\P16002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43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G:\фото Знакомство с библиотекой 2019 1кл\P16002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01156" cy="6643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000108"/>
            <a:ext cx="8229600" cy="64294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Кружок «Юный книголюб»</a:t>
            </a:r>
            <a:endParaRPr lang="ru-RU" dirty="0"/>
          </a:p>
        </p:txBody>
      </p:sp>
      <p:pic>
        <p:nvPicPr>
          <p:cNvPr id="16386" name="Picture 2" descr="G:\фото Знакомство с библиотекой 2019 1кл\P16002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67524"/>
          </a:xfrm>
        </p:spPr>
        <p:txBody>
          <a:bodyPr/>
          <a:lstStyle/>
          <a:p>
            <a:pPr algn="ctr"/>
            <a:r>
              <a:rPr lang="ru-RU" dirty="0" smtClean="0"/>
              <a:t>Мои помощники</a:t>
            </a:r>
            <a:endParaRPr lang="ru-RU" dirty="0"/>
          </a:p>
        </p:txBody>
      </p:sp>
      <p:pic>
        <p:nvPicPr>
          <p:cNvPr id="17410" name="Picture 2" descr="G:\фото Знакомство с библиотекой 2019 1кл\P160030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379648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Наши гости и зрители- учащиеся 1А и 1Б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гости-первоклассники</a:t>
            </a:r>
            <a:endParaRPr lang="ru-RU" dirty="0"/>
          </a:p>
        </p:txBody>
      </p:sp>
      <p:pic>
        <p:nvPicPr>
          <p:cNvPr id="3074" name="Picture 2" descr="G:\фото Знакомство с библиотекой 2019 1кл\P16002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G:\фото Знакомство с библиотекой 2019 1кл\P16002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G:\фото Знакомство с библиотекой 2019 1кл\P16002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Наши гости-учителя первых классов</a:t>
            </a:r>
            <a:endParaRPr lang="ru-RU" sz="2800" dirty="0"/>
          </a:p>
        </p:txBody>
      </p:sp>
      <p:pic>
        <p:nvPicPr>
          <p:cNvPr id="7170" name="Picture 2" descr="G:\фото Знакомство с библиотекой 2019 1кл\P16002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01092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Организовали и провели мероприятие для первых классов:</a:t>
            </a:r>
            <a:br>
              <a:rPr lang="ru-RU" dirty="0" smtClean="0"/>
            </a:br>
            <a:r>
              <a:rPr lang="ru-RU" dirty="0" smtClean="0"/>
              <a:t>учащиеся кружка «Юный книголюб», </a:t>
            </a:r>
            <a:br>
              <a:rPr lang="ru-RU" dirty="0" smtClean="0"/>
            </a:br>
            <a:r>
              <a:rPr lang="ru-RU" dirty="0" smtClean="0"/>
              <a:t>заведующая ИБЦ педагог-библиотекарь </a:t>
            </a:r>
            <a:r>
              <a:rPr lang="ru-RU" dirty="0" err="1" smtClean="0"/>
              <a:t>Ковторова</a:t>
            </a:r>
            <a:r>
              <a:rPr lang="ru-RU" dirty="0" smtClean="0"/>
              <a:t> Т.И.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/>
              <a:t>Ведущие:</a:t>
            </a:r>
            <a:br>
              <a:rPr lang="ru-RU" sz="2800" dirty="0" smtClean="0"/>
            </a:br>
            <a:r>
              <a:rPr lang="ru-RU" sz="2800" dirty="0" err="1" smtClean="0"/>
              <a:t>Терещенкова</a:t>
            </a:r>
            <a:r>
              <a:rPr lang="ru-RU" sz="2800" dirty="0" smtClean="0"/>
              <a:t> Александра</a:t>
            </a:r>
            <a:br>
              <a:rPr lang="ru-RU" sz="2800" dirty="0" smtClean="0"/>
            </a:br>
            <a:r>
              <a:rPr lang="ru-RU" sz="2800" dirty="0" smtClean="0"/>
              <a:t>Прокудина Светлана</a:t>
            </a:r>
            <a:endParaRPr lang="ru-RU" sz="2800" dirty="0"/>
          </a:p>
        </p:txBody>
      </p:sp>
      <p:pic>
        <p:nvPicPr>
          <p:cNvPr id="6146" name="Picture 2" descr="G:\фото Знакомство с библиотекой 2019 1кл\P16002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«Королева-книга»:</a:t>
            </a:r>
            <a:br>
              <a:rPr lang="ru-RU" sz="2800" dirty="0" smtClean="0"/>
            </a:br>
            <a:r>
              <a:rPr lang="ru-RU" sz="2800" dirty="0" err="1" smtClean="0"/>
              <a:t>Антоненкова</a:t>
            </a:r>
            <a:r>
              <a:rPr lang="ru-RU" sz="2800" dirty="0" smtClean="0"/>
              <a:t> Ксения</a:t>
            </a:r>
            <a:endParaRPr lang="ru-RU" sz="2800" dirty="0"/>
          </a:p>
        </p:txBody>
      </p:sp>
      <p:pic>
        <p:nvPicPr>
          <p:cNvPr id="2050" name="Picture 2" descr="G:\фото Знакомство с библиотекой 2019 1кл\P16002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08" y="1935163"/>
            <a:ext cx="5852583" cy="438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30</TotalTime>
  <Words>51</Words>
  <PresentationFormat>Экран (4:3)</PresentationFormat>
  <Paragraphs>17</Paragraphs>
  <Slides>19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Поток</vt:lpstr>
      <vt:lpstr>      В ИБЦ  в октябре прошло открытое мероприятие  «Путешествие в Книжное царство - мудрое государство»</vt:lpstr>
      <vt:lpstr>      Наши гости и зрители- учащиеся 1А и 1Б</vt:lpstr>
      <vt:lpstr>Наши гости-первоклассники</vt:lpstr>
      <vt:lpstr>Слайд 4</vt:lpstr>
      <vt:lpstr>Слайд 5</vt:lpstr>
      <vt:lpstr>Наши гости-учителя первых классов</vt:lpstr>
      <vt:lpstr>       Организовали и провели мероприятие для первых классов: учащиеся кружка «Юный книголюб»,  заведующая ИБЦ педагог-библиотекарь Ковторова Т.И.</vt:lpstr>
      <vt:lpstr>Ведущие: Терещенкова Александра Прокудина Светлана</vt:lpstr>
      <vt:lpstr>«Королева-книга»: Антоненкова Ксения</vt:lpstr>
      <vt:lpstr>«Кот Матроскин»: Прудникова Аня</vt:lpstr>
      <vt:lpstr>«Незнайка» - Солдатенкова Надя</vt:lpstr>
      <vt:lpstr>«Мальчик-Гришка»-Якушев Руслан</vt:lpstr>
      <vt:lpstr>«Доктор Айболит»-Климова Эмилия, «Баба-Яга»-Левченкова Нина</vt:lpstr>
      <vt:lpstr>   Ребята подарили на память первоклассникам памятки читателей и закладки, сделанные своими руками</vt:lpstr>
      <vt:lpstr>Слайд 15</vt:lpstr>
      <vt:lpstr>Слайд 16</vt:lpstr>
      <vt:lpstr>Слайд 17</vt:lpstr>
      <vt:lpstr>Кружок «Юный книголюб»</vt:lpstr>
      <vt:lpstr>Мои помощники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В ИБЦ  в октябре прошло открытое мероприятие  «Путешествие в Книжное царство - мудрое государство»</dc:title>
  <dc:creator>ТАНЯ</dc:creator>
  <cp:lastModifiedBy>ВЕРА</cp:lastModifiedBy>
  <cp:revision>7</cp:revision>
  <dcterms:created xsi:type="dcterms:W3CDTF">2019-11-06T10:36:16Z</dcterms:created>
  <dcterms:modified xsi:type="dcterms:W3CDTF">2019-11-08T08:00:59Z</dcterms:modified>
</cp:coreProperties>
</file>