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9" r:id="rId4"/>
    <p:sldId id="270" r:id="rId5"/>
    <p:sldId id="269" r:id="rId6"/>
    <p:sldId id="272" r:id="rId7"/>
    <p:sldId id="273" r:id="rId8"/>
    <p:sldId id="271" r:id="rId9"/>
    <p:sldId id="274" r:id="rId10"/>
    <p:sldId id="277" r:id="rId11"/>
    <p:sldId id="260" r:id="rId12"/>
    <p:sldId id="261" r:id="rId13"/>
    <p:sldId id="262" r:id="rId14"/>
    <p:sldId id="275" r:id="rId15"/>
    <p:sldId id="263" r:id="rId16"/>
    <p:sldId id="278" r:id="rId17"/>
    <p:sldId id="264" r:id="rId18"/>
    <p:sldId id="276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3D68D-06F6-410E-AE70-185873507754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76D14-EF14-4EAD-BB7C-44BBD25D6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6D14-EF14-4EAD-BB7C-44BBD25D655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4800" dirty="0" smtClean="0"/>
              <a:t>Информационно-библиотечный центр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4308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МБОУ«Хиславичская СШ»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Вначале педагог-библиотекарь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Ковторова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Т.И. рассказала ребятам  интересные факты из биографии поэта, о его поэтическом наследии.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библотека\P1610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библотека\P1610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библотека\P1610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G:\библотека\P1610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библотека\P1610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слушали песни и сами исполняли их.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библотека\P1610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мероприятии было подробно рассказано об истории таких произведений, как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свиданья, города и хаты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лесу прифронтовом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Враги сожгли родную хату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Огонек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Катюша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прозвучала песня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ты был, таким остался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фильма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Кубанские казаки.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Педагог-библиотекарь </a:t>
            </a:r>
          </a:p>
          <a:p>
            <a:r>
              <a:rPr lang="ru-RU" dirty="0" smtClean="0"/>
              <a:t>МБОУ «Хиславичская СШ» </a:t>
            </a:r>
            <a:r>
              <a:rPr lang="ru-RU" dirty="0" err="1" smtClean="0"/>
              <a:t>Ковторова</a:t>
            </a:r>
            <a:r>
              <a:rPr lang="ru-RU" smtClean="0"/>
              <a:t> Т.И.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В ИБЦ прошло мероприятие «</a:t>
            </a:r>
            <a:r>
              <a:rPr lang="ru-RU" sz="4800" b="1" dirty="0" smtClean="0"/>
              <a:t>Литературно-музыкальный</a:t>
            </a:r>
            <a:r>
              <a:rPr lang="ru-RU" sz="4800" dirty="0" smtClean="0"/>
              <a:t> утренник», посвященный жизни и творчеству М.В.Исаковского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20 января 2020 года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В утреннике участвовали учащиеся 5-7 классов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библотека\P16109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615440"/>
            <a:ext cx="5852160" cy="4389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библотека\P1610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615440"/>
            <a:ext cx="5852160" cy="4389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библотека\P1610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библотека\P1610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библотека\P1610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G:\библотека\P1610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библотека\P1610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</TotalTime>
  <Words>118</Words>
  <Application>Microsoft Office PowerPoint</Application>
  <PresentationFormat>Экран (4:3)</PresentationFormat>
  <Paragraphs>18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МБОУ«Хиславичская СШ»</vt:lpstr>
      <vt:lpstr>20 января 2020 года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МБОУ«Хиславичская СШ»</dc:title>
  <dc:creator>ТАНЯ</dc:creator>
  <cp:lastModifiedBy>ВЕРА</cp:lastModifiedBy>
  <cp:revision>14</cp:revision>
  <dcterms:created xsi:type="dcterms:W3CDTF">2020-01-21T06:48:47Z</dcterms:created>
  <dcterms:modified xsi:type="dcterms:W3CDTF">2022-03-25T09:05:07Z</dcterms:modified>
</cp:coreProperties>
</file>