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6" r:id="rId5"/>
    <p:sldId id="268" r:id="rId6"/>
    <p:sldId id="265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В марте 2018 года </a:t>
            </a:r>
          </a:p>
          <a:p>
            <a:pPr algn="ctr">
              <a:buNone/>
            </a:pPr>
            <a:r>
              <a:rPr lang="ru-RU" dirty="0" smtClean="0"/>
              <a:t>в библиотеке </a:t>
            </a:r>
          </a:p>
          <a:p>
            <a:pPr algn="ctr">
              <a:buNone/>
            </a:pPr>
            <a:r>
              <a:rPr lang="ru-RU" dirty="0" smtClean="0"/>
              <a:t>прошло мероприятие для учащихся первых классов </a:t>
            </a:r>
          </a:p>
          <a:p>
            <a:pPr algn="ctr">
              <a:buNone/>
            </a:pPr>
            <a:r>
              <a:rPr lang="ru-RU" dirty="0" smtClean="0"/>
              <a:t>«Здравствуй книга! Прощай Азбука!»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G:\библиотека2018 март\P150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библиотека2018 март\P1500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библиотека2018 март\P1500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G:\библиотека2018 март\P1500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библиотека2018 март\P1500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библиотека2018 март\P150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библиотека2018 март\P1500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библиотека2018 март\P1500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библиотека2018 март\P150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библиотека2018 март\P1500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G:\библиотека2018 март\P1500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библиотека2018 март\P1500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библиотека2018 март\P1500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библиотека2018 март\P1500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библиотека2018 март\P1500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библиотека2018 март\заверш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95726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библиотека2018 март\P1500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библиотека2018 март\P1500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библиотека2018 март\P1500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библиотека2018 март\P1500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библиотека2018 март\P1500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библиотека2018 март\P15006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библиотека2018 март\P1500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7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G:\библиотека2018 март\P15006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</TotalTime>
  <Words>19</Words>
  <PresentationFormat>Экран (4:3)</PresentationFormat>
  <Paragraphs>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ВЕРА</cp:lastModifiedBy>
  <cp:revision>6</cp:revision>
  <dcterms:created xsi:type="dcterms:W3CDTF">2018-11-22T11:01:07Z</dcterms:created>
  <dcterms:modified xsi:type="dcterms:W3CDTF">2018-11-22T11:20:17Z</dcterms:modified>
</cp:coreProperties>
</file>