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33" r:id="rId3"/>
    <p:sldId id="364" r:id="rId4"/>
    <p:sldId id="332" r:id="rId5"/>
    <p:sldId id="334" r:id="rId6"/>
    <p:sldId id="344" r:id="rId7"/>
    <p:sldId id="335" r:id="rId8"/>
    <p:sldId id="337" r:id="rId9"/>
    <p:sldId id="338" r:id="rId10"/>
    <p:sldId id="342" r:id="rId11"/>
    <p:sldId id="348" r:id="rId12"/>
    <p:sldId id="345" r:id="rId13"/>
    <p:sldId id="346" r:id="rId14"/>
    <p:sldId id="350" r:id="rId15"/>
    <p:sldId id="347" r:id="rId16"/>
    <p:sldId id="349" r:id="rId17"/>
    <p:sldId id="351" r:id="rId18"/>
    <p:sldId id="352" r:id="rId19"/>
    <p:sldId id="340" r:id="rId20"/>
    <p:sldId id="356" r:id="rId21"/>
    <p:sldId id="363" r:id="rId22"/>
    <p:sldId id="358" r:id="rId23"/>
    <p:sldId id="362" r:id="rId24"/>
    <p:sldId id="355" r:id="rId25"/>
    <p:sldId id="353" r:id="rId26"/>
    <p:sldId id="367" r:id="rId27"/>
    <p:sldId id="339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4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/>
          </a:bodyPr>
          <a:lstStyle/>
          <a:p>
            <a:r>
              <a:rPr lang="ru-RU" dirty="0" smtClean="0"/>
              <a:t>14 марта 2022 года в ИБЦ МБОУ «Хиславичская СШ»</a:t>
            </a:r>
            <a:br>
              <a:rPr lang="ru-RU" dirty="0" smtClean="0"/>
            </a:br>
            <a:r>
              <a:rPr lang="ru-RU" dirty="0" smtClean="0"/>
              <a:t>прошло мероприятие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первоклассников</a:t>
            </a:r>
            <a:br>
              <a:rPr lang="ru-RU" dirty="0" smtClean="0"/>
            </a:br>
            <a:r>
              <a:rPr lang="ru-RU" dirty="0" smtClean="0"/>
              <a:t>«Здравствуй Книга, </a:t>
            </a:r>
            <a:br>
              <a:rPr lang="ru-RU" dirty="0" smtClean="0"/>
            </a:br>
            <a:r>
              <a:rPr lang="ru-RU" dirty="0" smtClean="0"/>
              <a:t>прощай Азбука»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:\библиотека март 2022\1кл.2022 азбука\P1670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7172" name="Picture 4" descr="H:\библиотека март 2022\1кл.2022 азбука\P1670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библиотека март 2022\1кл.2022 азбука\P167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Ребята рассказывают стихи о парных согласных </a:t>
            </a:r>
            <a:r>
              <a:rPr lang="ru-RU" sz="2400" dirty="0" smtClean="0"/>
              <a:t>буквах</a:t>
            </a:r>
            <a:endParaRPr lang="ru-RU" sz="2400" dirty="0"/>
          </a:p>
        </p:txBody>
      </p:sp>
      <p:pic>
        <p:nvPicPr>
          <p:cNvPr id="11267" name="Picture 3" descr="H:\библиотека март 2022\1кл.2022 азбука\P1670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1268" name="Picture 4" descr="H:\библиотека март 2022\1кл.2022 азбука\P16700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Ребята рассказывают стихи о парных согласных буквах</a:t>
            </a:r>
            <a:endParaRPr lang="ru-RU" sz="2400" dirty="0"/>
          </a:p>
        </p:txBody>
      </p:sp>
      <p:pic>
        <p:nvPicPr>
          <p:cNvPr id="5" name="Picture 3" descr="H:\библиотека март 2022\1кл.2022 азбука\P16700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3314" name="Picture 2" descr="H:\библиотека март 2022\1кл.2022 азбука\P167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Ребята рассказывают стихи о парных согласных </a:t>
            </a:r>
            <a:r>
              <a:rPr lang="ru-RU" sz="2400" dirty="0" smtClean="0"/>
              <a:t>буквах</a:t>
            </a:r>
            <a:endParaRPr lang="ru-RU" sz="2400" dirty="0"/>
          </a:p>
        </p:txBody>
      </p:sp>
      <p:pic>
        <p:nvPicPr>
          <p:cNvPr id="16386" name="Picture 2" descr="H:\библиотека март 2022\1кл.2022 азбука\P16700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6387" name="Picture 3" descr="H:\библиотека март 2022\1кл.2022 азбука\P1670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Ребята рассказывают стихи о согласных буквах и буквах, которые не означают звуков в русском языке</a:t>
            </a:r>
            <a:endParaRPr lang="ru-RU" sz="2400" dirty="0"/>
          </a:p>
        </p:txBody>
      </p:sp>
      <p:pic>
        <p:nvPicPr>
          <p:cNvPr id="14339" name="Picture 3" descr="H:\библиотека март 2022\1кл.2022 азбука\P1670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4340" name="Picture 4" descr="H:\библиотека март 2022\1кл.2022 азбука\P1670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Ребята рассказывают стихи о согласных буквах и буквах, которые не означают звуков в русском языке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:\библиотека март 2022\1кл.2022 азбука\P16700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9111"/>
            <a:ext cx="4040188" cy="3030141"/>
          </a:xfrm>
          <a:prstGeom prst="rect">
            <a:avLst/>
          </a:prstGeom>
          <a:noFill/>
        </p:spPr>
      </p:pic>
      <p:pic>
        <p:nvPicPr>
          <p:cNvPr id="15362" name="Picture 2" descr="H:\библиотека март 2022\1кл.2022 азбука\P16700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Ребята рассказывают стихи о согласных буквах и буквах, которые не означают звуков в русском языке</a:t>
            </a:r>
            <a:endParaRPr lang="ru-RU" sz="2400" dirty="0"/>
          </a:p>
        </p:txBody>
      </p:sp>
      <p:pic>
        <p:nvPicPr>
          <p:cNvPr id="7" name="Picture 2" descr="H:\библиотека март 2022\1кл.2022 азбука\P1670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7411" name="Picture 3" descr="H:\библиотека март 2022\1кл.2022 азбука\P16700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Ребята рассказывают стихи о согласных буквах и буквах, которые не означают звуков в русском языке</a:t>
            </a:r>
            <a:endParaRPr lang="ru-RU" sz="2400" dirty="0"/>
          </a:p>
        </p:txBody>
      </p:sp>
      <p:pic>
        <p:nvPicPr>
          <p:cNvPr id="18434" name="Picture 2" descr="H:\библиотека март 2022\1кл.2022 азбука\P16700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8435" name="Picture 3" descr="H:\библиотека март 2022\1кл.2022 азбука\P16700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Педагог-библиотекарь провела конкурсы: </a:t>
            </a:r>
            <a:br>
              <a:rPr lang="ru-RU" sz="2400" dirty="0" smtClean="0"/>
            </a:br>
            <a:r>
              <a:rPr lang="ru-RU" sz="2400" dirty="0" smtClean="0"/>
              <a:t>«Отгадай загадку», «Это я!», «Найди и исправь ошибку»</a:t>
            </a:r>
            <a:endParaRPr lang="ru-RU" sz="2400" dirty="0"/>
          </a:p>
        </p:txBody>
      </p:sp>
      <p:pic>
        <p:nvPicPr>
          <p:cNvPr id="19458" name="Picture 2" descr="H:\библиотека март 2022\1кл.2022 азбука\P167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библиотека март 2022\1кл.2022 азбука\P167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:\библиотека март 2022\1кл.2022 азбука\P1670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библиотека март 2022\1кл.2022 азбука\P167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 прощание ребята рассказывают стихи</a:t>
            </a:r>
            <a:endParaRPr lang="ru-RU" sz="2400" dirty="0"/>
          </a:p>
        </p:txBody>
      </p:sp>
      <p:pic>
        <p:nvPicPr>
          <p:cNvPr id="24578" name="Picture 2" descr="H:\библиотека март 2022\1кл.2022 азбука\P167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 прощание ребята рассказывают стихи</a:t>
            </a:r>
            <a:endParaRPr lang="ru-RU" sz="2400" dirty="0"/>
          </a:p>
        </p:txBody>
      </p:sp>
      <p:pic>
        <p:nvPicPr>
          <p:cNvPr id="25602" name="Picture 2" descr="H:\библиотека март 2022\1кл.2022 азбука\P167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Исполнение  песни «Азбука»</a:t>
            </a:r>
            <a:endParaRPr lang="ru-RU" sz="2400" dirty="0"/>
          </a:p>
        </p:txBody>
      </p:sp>
      <p:pic>
        <p:nvPicPr>
          <p:cNvPr id="22530" name="Picture 2" descr="H:\библиотека март 2022\1кл.2022 азбука\P167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Рисунки ребят</a:t>
            </a:r>
            <a:endParaRPr lang="ru-RU" sz="2400" dirty="0"/>
          </a:p>
        </p:txBody>
      </p:sp>
      <p:pic>
        <p:nvPicPr>
          <p:cNvPr id="20483" name="Picture 3" descr="H:\библиотека март 2022\1кл.2022 азбука\P167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Все учащиеся получили грамоты «Азбуку прочел» и памятки правила обращения с книгой и школьными учебниками.</a:t>
            </a:r>
            <a:endParaRPr lang="ru-RU" sz="2400" dirty="0"/>
          </a:p>
        </p:txBody>
      </p:sp>
      <p:pic>
        <p:nvPicPr>
          <p:cNvPr id="21506" name="Picture 2" descr="H:\библиотека март 2022\1кл.2022 азбука\P16701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1507" name="Picture 3" descr="H:\библиотека март 2022\1кл.2022 азбука\P16701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Ребята попрощались с Азбукой , а взамен получили учебник Литературное чтение</a:t>
            </a:r>
            <a:endParaRPr lang="ru-RU" sz="2400" dirty="0"/>
          </a:p>
        </p:txBody>
      </p:sp>
      <p:pic>
        <p:nvPicPr>
          <p:cNvPr id="27650" name="Picture 2" descr="H:\библиотека март 2022\1кл.2022 азбука\P1670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462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Подготовила </a:t>
            </a:r>
            <a:br>
              <a:rPr lang="ru-RU" dirty="0" smtClean="0"/>
            </a:br>
            <a:r>
              <a:rPr lang="ru-RU" dirty="0" smtClean="0"/>
              <a:t>педагог-библиотекарь</a:t>
            </a:r>
            <a:br>
              <a:rPr lang="ru-RU" dirty="0" smtClean="0"/>
            </a:br>
            <a:r>
              <a:rPr lang="ru-RU" dirty="0" smtClean="0"/>
              <a:t>МБОУ «Хиславичская СШ» </a:t>
            </a:r>
            <a:r>
              <a:rPr lang="ru-RU" dirty="0" err="1" smtClean="0"/>
              <a:t>Ковторова</a:t>
            </a:r>
            <a:r>
              <a:rPr lang="ru-RU" dirty="0" smtClean="0"/>
              <a:t> Т.И.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5786454"/>
          </a:xfrm>
        </p:spPr>
        <p:txBody>
          <a:bodyPr>
            <a:normAutofit/>
          </a:bodyPr>
          <a:lstStyle/>
          <a:p>
            <a:r>
              <a:rPr lang="ru-RU" dirty="0" smtClean="0"/>
              <a:t>В мероприятии приняли</a:t>
            </a:r>
            <a:br>
              <a:rPr lang="ru-RU" dirty="0" smtClean="0"/>
            </a:br>
            <a:r>
              <a:rPr lang="ru-RU" dirty="0" smtClean="0"/>
              <a:t>32 учащихся 1-х классов</a:t>
            </a:r>
            <a:br>
              <a:rPr lang="ru-RU" dirty="0" smtClean="0"/>
            </a:br>
            <a:r>
              <a:rPr lang="ru-RU" dirty="0" smtClean="0"/>
              <a:t>1 «А» класс- классный руководитель  Орехова Л.Д.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 «Б» класс – классный руководитель – Щербич Г.В.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00570"/>
            <a:ext cx="8229600" cy="2214578"/>
          </a:xfrm>
        </p:spPr>
        <p:txBody>
          <a:bodyPr/>
          <a:lstStyle/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/>
          </a:bodyPr>
          <a:lstStyle/>
          <a:p>
            <a:r>
              <a:rPr lang="ru-RU" dirty="0" smtClean="0"/>
              <a:t>Начало мероприятия</a:t>
            </a:r>
            <a:br>
              <a:rPr lang="ru-RU" dirty="0" smtClean="0"/>
            </a:br>
            <a:r>
              <a:rPr lang="ru-RU" dirty="0" smtClean="0"/>
              <a:t>1 «А» класс: 2-й урок 9.50</a:t>
            </a:r>
            <a:br>
              <a:rPr lang="ru-RU" dirty="0" smtClean="0"/>
            </a:br>
            <a:r>
              <a:rPr lang="ru-RU" dirty="0" smtClean="0"/>
              <a:t>2 «Б» класс: 4-урок 11.50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171451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библиотека март 2022\1кл.2022 азбука\P167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библиотека март 2022\1кл.2022 азбука\P167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Педагог-библиотекарь напомнила учащимся </a:t>
            </a:r>
            <a:br>
              <a:rPr lang="ru-RU" sz="2400" dirty="0" smtClean="0"/>
            </a:br>
            <a:r>
              <a:rPr lang="ru-RU" sz="2400" dirty="0" smtClean="0"/>
              <a:t>1. правила пользования библиотекой;</a:t>
            </a:r>
            <a:br>
              <a:rPr lang="ru-RU" sz="2400" dirty="0" smtClean="0"/>
            </a:br>
            <a:r>
              <a:rPr lang="ru-RU" sz="2400" dirty="0" smtClean="0"/>
              <a:t>2. правила обращения с книгой.</a:t>
            </a:r>
            <a:endParaRPr lang="ru-RU" sz="2400" dirty="0"/>
          </a:p>
        </p:txBody>
      </p:sp>
      <p:pic>
        <p:nvPicPr>
          <p:cNvPr id="4098" name="Picture 2" descr="H:\библиотека март 2022\1кл.2022 азбука\P1670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79" y="1600200"/>
            <a:ext cx="5996537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Ребята рассказывают стихи о гласных буквах</a:t>
            </a:r>
            <a:endParaRPr lang="ru-RU" sz="2400" dirty="0"/>
          </a:p>
        </p:txBody>
      </p:sp>
      <p:pic>
        <p:nvPicPr>
          <p:cNvPr id="5122" name="Picture 2" descr="H:\библиотека март 2022\1кл.2022 азбука\P1670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H:\библиотека март 2022\1кл.2022 азбука\P16700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Ребята рассказывают стихи о гласных буквах</a:t>
            </a:r>
            <a:endParaRPr lang="ru-RU" sz="2400" dirty="0">
              <a:latin typeface="+mn-lt"/>
            </a:endParaRPr>
          </a:p>
        </p:txBody>
      </p:sp>
      <p:pic>
        <p:nvPicPr>
          <p:cNvPr id="6146" name="Picture 2" descr="H:\библиотека март 2022\1кл.2022 азбука\P1670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H:\библиотека март 2022\1кл.2022 азбука\P1670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451</TotalTime>
  <Words>167</Words>
  <PresentationFormat>Экран (4:3)</PresentationFormat>
  <Paragraphs>27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14 марта 2022 года в ИБЦ МБОУ «Хиславичская СШ» прошло мероприятие для первоклассников «Здравствуй Книга,  прощай Азбука» </vt:lpstr>
      <vt:lpstr>Слайд 2</vt:lpstr>
      <vt:lpstr>В мероприятии приняли 32 учащихся 1-х классов 1 «А» класс- классный руководитель  Орехова Л.Д.  1 «Б» класс – классный руководитель – Щербич Г.В. </vt:lpstr>
      <vt:lpstr>Начало мероприятия 1 «А» класс: 2-й урок 9.50 2 «Б» класс: 4-урок 11.50</vt:lpstr>
      <vt:lpstr>Слайд 5</vt:lpstr>
      <vt:lpstr>Слайд 6</vt:lpstr>
      <vt:lpstr>Педагог-библиотекарь напомнила учащимся  1. правила пользования библиотекой; 2. правила обращения с книгой.</vt:lpstr>
      <vt:lpstr>Ребята рассказывают стихи о гласных буквах</vt:lpstr>
      <vt:lpstr>Ребята рассказывают стихи о гласных буквах</vt:lpstr>
      <vt:lpstr>Слайд 10</vt:lpstr>
      <vt:lpstr>Слайд 11</vt:lpstr>
      <vt:lpstr>Ребята рассказывают стихи о парных согласных буквах</vt:lpstr>
      <vt:lpstr>Ребята рассказывают стихи о парных согласных буквах</vt:lpstr>
      <vt:lpstr>Ребята рассказывают стихи о парных согласных буквах</vt:lpstr>
      <vt:lpstr>Ребята рассказывают стихи о согласных буквах и буквах, которые не означают звуков в русском языке</vt:lpstr>
      <vt:lpstr>Ребята рассказывают стихи о согласных буквах и буквах, которые не означают звуков в русском языке</vt:lpstr>
      <vt:lpstr>Ребята рассказывают стихи о согласных буквах и буквах, которые не означают звуков в русском языке</vt:lpstr>
      <vt:lpstr>Ребята рассказывают стихи о согласных буквах и буквах, которые не означают звуков в русском языке</vt:lpstr>
      <vt:lpstr>Педагог-библиотекарь провела конкурсы:  «Отгадай загадку», «Это я!», «Найди и исправь ошибку»</vt:lpstr>
      <vt:lpstr>Слайд 20</vt:lpstr>
      <vt:lpstr>Слайд 21</vt:lpstr>
      <vt:lpstr>На прощание ребята рассказывают стихи</vt:lpstr>
      <vt:lpstr>На прощание ребята рассказывают стихи</vt:lpstr>
      <vt:lpstr>Исполнение  песни «Азбука»</vt:lpstr>
      <vt:lpstr>Рисунки ребят</vt:lpstr>
      <vt:lpstr>Все учащиеся получили грамоты «Азбуку прочел» и памятки правила обращения с книгой и школьными учебниками.</vt:lpstr>
      <vt:lpstr>Ребята попрощались с Азбукой , а взамен получили учебник Литературное чтение</vt:lpstr>
      <vt:lpstr>  Подготовила  педагог-библиотекарь МБОУ «Хиславичская СШ» Ковторова Т.И.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25 февраля   в ИБЦ МБОУ «Хиславичская СШ» прошел школьный этап Всероссийского конкурса юных чтецов  «Живая классика»  2020 год</dc:title>
  <dc:creator>ТАНЯ</dc:creator>
  <cp:lastModifiedBy>ВЕРА</cp:lastModifiedBy>
  <cp:revision>163</cp:revision>
  <dcterms:created xsi:type="dcterms:W3CDTF">2020-02-26T06:45:12Z</dcterms:created>
  <dcterms:modified xsi:type="dcterms:W3CDTF">2022-03-15T12:07:21Z</dcterms:modified>
</cp:coreProperties>
</file>