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73" r:id="rId2"/>
    <p:sldId id="272" r:id="rId3"/>
    <p:sldId id="278" r:id="rId4"/>
    <p:sldId id="277" r:id="rId5"/>
    <p:sldId id="282" r:id="rId6"/>
    <p:sldId id="261" r:id="rId7"/>
    <p:sldId id="262" r:id="rId8"/>
    <p:sldId id="270" r:id="rId9"/>
    <p:sldId id="269" r:id="rId10"/>
    <p:sldId id="284" r:id="rId11"/>
    <p:sldId id="271" r:id="rId12"/>
    <p:sldId id="280" r:id="rId13"/>
    <p:sldId id="274" r:id="rId14"/>
    <p:sldId id="285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2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4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540E-5A64-440C-B7A8-52014BDB79E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7C20D-10B6-4665-B2A4-AD3404690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Организовали</a:t>
            </a:r>
            <a:r>
              <a:rPr lang="ru-RU" baseline="0" dirty="0" smtClean="0"/>
              <a:t> и </a:t>
            </a:r>
            <a:r>
              <a:rPr lang="ru-RU" dirty="0" smtClean="0"/>
              <a:t>провели мероприятие ребята кружок «Юный книголюб»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7C20D-10B6-4665-B2A4-AD34046901B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7C20D-10B6-4665-B2A4-AD34046901B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«Юный книголюб»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7C20D-10B6-4665-B2A4-AD34046901B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 rot="10800000" flipV="1">
            <a:off x="0" y="1151391"/>
            <a:ext cx="82153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Посвящение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первоклассников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читатели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Фото 2018 Библиотека для 1классов\P1530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Фото 2018 Библиотека для 1классов\P153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Фото 2018 Библиотека для 1классов\P1530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Фото 2018 Библиотека для 1классов\P1530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85786" y="0"/>
            <a:ext cx="7215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44" y="0"/>
            <a:ext cx="800105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Первоклассникам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Юного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книголюба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вручили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сувениры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закладки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памятки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читателям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родителям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которые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сделали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142976" y="1643050"/>
            <a:ext cx="59293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Организаторы мероприятия: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педагог-библиотекарь: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Ковторова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Т.И.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учащиеся кружка «Юный книголюб»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81439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lgerian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lgerian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lgerian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lgerian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15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ноября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2018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года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ИБЦ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МБОУ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Хиславичская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СШ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прошло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открытое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мероприятие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Посвящение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первоклассников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читатели»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 2018 Библиотека для 1классов\P153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G:\Фото 2018 Библиотека для 1классов\P1530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 2018 Библиотека для 1классов\P1530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Фото 2018 Библиотека для 1классов\P153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Фото 2018 Библиотека для 1классов\P153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Фото 2018 Библиотека для 1классов\P153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Фото 2018 Библиотека для 1классов\P153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G:\Фото 2018 Библиотека для 1классов\P153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179</TotalTime>
  <Words>80</Words>
  <PresentationFormat>Экран (4:3)</PresentationFormat>
  <Paragraphs>31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Посвящение в читатели первоклассников</dc:title>
  <dc:creator>ТАНЯ</dc:creator>
  <cp:lastModifiedBy>ВЕРА</cp:lastModifiedBy>
  <cp:revision>26</cp:revision>
  <dcterms:created xsi:type="dcterms:W3CDTF">2018-11-22T06:11:06Z</dcterms:created>
  <dcterms:modified xsi:type="dcterms:W3CDTF">2019-03-14T10:48:28Z</dcterms:modified>
</cp:coreProperties>
</file>