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043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980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881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25056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773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89480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6431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849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61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869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46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478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943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363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179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658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715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113878-F077-49A0-BACC-3B2EDF8567C5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C35F70-46D5-4DFB-A005-6521400006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1321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&#1040;&#1083;&#1089;&#1091;%20-%20&#1046;&#1091;&#1088;&#1072;&#1074;&#1083;&#1080;%20(www.hotplayer.ru)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396186" cy="5181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МБОУ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Хиславичская СШ»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История создания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песни </a:t>
            </a:r>
            <a:r>
              <a:rPr lang="ru-RU" dirty="0" smtClean="0"/>
              <a:t>«Журавли»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огда поэт вернулся домой, поэт думал и о девочке, и женщинах в белом, о мат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ds05.infourok.ru/uploads/ex/04b5/000bff1c-f8a7691e/640/img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ds05.infourok.ru/uploads/ex/04b5/000bff1c-f8a7691e/640/img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«Мы станем старше, проще и грубей, Всё будем знать и многое уметь. Но жизнь,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dirty="0" smtClean="0"/>
              <a:t>Выполнил:</a:t>
            </a:r>
          </a:p>
          <a:p>
            <a:pPr algn="r"/>
            <a:r>
              <a:rPr lang="ru-RU" sz="2000" dirty="0" smtClean="0"/>
              <a:t>Педагог-библиотекарь </a:t>
            </a:r>
            <a:endParaRPr lang="ru-RU" sz="2000" dirty="0" smtClean="0"/>
          </a:p>
          <a:p>
            <a:pPr algn="r"/>
            <a:r>
              <a:rPr lang="ru-RU" sz="2000" dirty="0" smtClean="0"/>
              <a:t>МБОУ </a:t>
            </a:r>
            <a:r>
              <a:rPr lang="ru-RU" sz="2000" dirty="0" smtClean="0"/>
              <a:t>«Хиславичская СШ» </a:t>
            </a:r>
            <a:endParaRPr lang="ru-RU" sz="2000" dirty="0" smtClean="0"/>
          </a:p>
          <a:p>
            <a:pPr algn="r"/>
            <a:r>
              <a:rPr lang="ru-RU" sz="2000" dirty="0" err="1" smtClean="0"/>
              <a:t>Ковторова</a:t>
            </a:r>
            <a:r>
              <a:rPr lang="ru-RU" sz="2000" dirty="0" smtClean="0"/>
              <a:t> </a:t>
            </a:r>
            <a:r>
              <a:rPr lang="ru-RU" sz="2000" dirty="0" smtClean="0"/>
              <a:t>Т.И.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80173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14290"/>
            <a:ext cx="8250683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 «Журавлей»</a:t>
            </a:r>
            <a:endParaRPr lang="ru-RU" sz="3600" b="1" dirty="0" smtClean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Одна из самых известных песен, посвящённых солдатам, которые погибли в годы Великой Отечественной Войны. Немногие знают историю этой песни , искренне пологая, что она была написана в годы Второй Мировой. </a:t>
            </a: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Но, на самом деле, родилась песня «Журавли»</a:t>
            </a:r>
            <a:r>
              <a:rPr lang="ru-RU" sz="3600" b="1" dirty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позже, гораздо позже – более чем через 20 лет после окончания войны</a:t>
            </a:r>
            <a:endParaRPr lang="ru-RU" sz="3600" b="1" cap="none" spc="0" dirty="0" smtClean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cranes-1811095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3786214" cy="2526115"/>
          </a:xfrm>
          <a:prstGeom prst="rect">
            <a:avLst/>
          </a:prstGeom>
        </p:spPr>
      </p:pic>
      <p:pic>
        <p:nvPicPr>
          <p:cNvPr id="6" name="Рисунок 5" descr="b15cedd812a4ee787d95838edd31318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143248"/>
            <a:ext cx="4143404" cy="32861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57752" y="928670"/>
            <a:ext cx="3714776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noFill/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Журавли не имеют  национальности - они символизируют память обо всех погибших на полях сражений. Не случайно в разных уголках бывшего Советского Союза </a:t>
            </a:r>
            <a:endParaRPr lang="ru-RU" sz="3200" b="1" cap="none" spc="0" dirty="0">
              <a:ln w="17780" cmpd="sng">
                <a:noFill/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Алсу - Журавли (www.hotplayer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6000768"/>
            <a:ext cx="642942" cy="6429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42852"/>
            <a:ext cx="9144000" cy="65248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dirty="0" err="1"/>
              <a:t>Алсу</a:t>
            </a:r>
            <a:r>
              <a:rPr lang="ru-RU" dirty="0"/>
              <a:t> - Журавли</a:t>
            </a:r>
          </a:p>
          <a:p>
            <a:pPr algn="ctr"/>
            <a:endParaRPr lang="ru-RU" dirty="0"/>
          </a:p>
          <a:p>
            <a:pPr lvl="1" algn="ctr"/>
            <a:r>
              <a:rPr lang="ru-RU" dirty="0"/>
              <a:t>Мне кажется порою, что солдаты</a:t>
            </a:r>
          </a:p>
          <a:p>
            <a:pPr lvl="1" algn="ctr"/>
            <a:r>
              <a:rPr lang="ru-RU" dirty="0"/>
              <a:t>С кровавых не пришедшие полей,</a:t>
            </a:r>
          </a:p>
          <a:p>
            <a:pPr lvl="1" algn="ctr"/>
            <a:r>
              <a:rPr lang="ru-RU" dirty="0"/>
              <a:t>Не в землю нашу полегли когда-то,</a:t>
            </a:r>
          </a:p>
          <a:p>
            <a:pPr lvl="1" algn="ctr"/>
            <a:r>
              <a:rPr lang="ru-RU" dirty="0"/>
              <a:t>А превратились в белых журавлей.</a:t>
            </a:r>
          </a:p>
          <a:p>
            <a:pPr lvl="1" algn="ctr"/>
            <a:r>
              <a:rPr lang="ru-RU" dirty="0"/>
              <a:t>Они до сей поры с времен тех дальних</a:t>
            </a:r>
          </a:p>
          <a:p>
            <a:pPr lvl="1" algn="ctr"/>
            <a:r>
              <a:rPr lang="ru-RU" dirty="0"/>
              <a:t>Летят и подают нам голоса.</a:t>
            </a:r>
          </a:p>
          <a:p>
            <a:pPr lvl="1" algn="ctr"/>
            <a:r>
              <a:rPr lang="ru-RU" dirty="0"/>
              <a:t>Не потому ль так часто и печально</a:t>
            </a:r>
          </a:p>
          <a:p>
            <a:pPr lvl="1" algn="ctr"/>
            <a:r>
              <a:rPr lang="ru-RU" dirty="0"/>
              <a:t>Мы замолкаем глядя в небеса?</a:t>
            </a:r>
          </a:p>
          <a:p>
            <a:pPr lvl="1" algn="ctr"/>
            <a:r>
              <a:rPr lang="ru-RU" dirty="0"/>
              <a:t>Летит, летит по небу клин усталый,</a:t>
            </a:r>
          </a:p>
          <a:p>
            <a:pPr lvl="1" algn="ctr"/>
            <a:r>
              <a:rPr lang="ru-RU" dirty="0"/>
              <a:t>Летит в тумане на исходе дня.</a:t>
            </a:r>
          </a:p>
          <a:p>
            <a:pPr lvl="1" algn="ctr"/>
            <a:r>
              <a:rPr lang="ru-RU" dirty="0"/>
              <a:t>И в том строю есть промежуток малый - Быть может это место для меня.</a:t>
            </a:r>
          </a:p>
          <a:p>
            <a:pPr lvl="1" algn="ctr"/>
            <a:r>
              <a:rPr lang="ru-RU" dirty="0"/>
              <a:t>Настанет день и журавлиной стаей</a:t>
            </a:r>
          </a:p>
          <a:p>
            <a:pPr lvl="1" algn="ctr"/>
            <a:r>
              <a:rPr lang="ru-RU" dirty="0"/>
              <a:t>Я поплыву в такой же сизой мгле.</a:t>
            </a:r>
          </a:p>
          <a:p>
            <a:pPr lvl="1" algn="ctr"/>
            <a:r>
              <a:rPr lang="ru-RU" dirty="0"/>
              <a:t>Из-под небес по-птичьи окликая</a:t>
            </a:r>
          </a:p>
          <a:p>
            <a:pPr lvl="1" algn="ctr"/>
            <a:r>
              <a:rPr lang="ru-RU" dirty="0"/>
              <a:t>Всех вас, кого оставил на земле.</a:t>
            </a:r>
          </a:p>
          <a:p>
            <a:pPr lvl="1" algn="ctr"/>
            <a:r>
              <a:rPr lang="ru-RU" dirty="0"/>
              <a:t>Мне кажется порою, что солдаты</a:t>
            </a:r>
          </a:p>
          <a:p>
            <a:pPr lvl="1" algn="ctr"/>
            <a:r>
              <a:rPr lang="ru-RU" dirty="0"/>
              <a:t>С кровавых не пришедшие полей,</a:t>
            </a:r>
          </a:p>
          <a:p>
            <a:pPr lvl="1" algn="ctr"/>
            <a:r>
              <a:rPr lang="ru-RU" dirty="0"/>
              <a:t>Не в землю нашу полегли когда-то,    </a:t>
            </a:r>
          </a:p>
          <a:p>
            <a:pPr lvl="1" algn="ctr"/>
            <a:r>
              <a:rPr lang="ru-RU" dirty="0"/>
              <a:t>А превратились в белых журавлей.</a:t>
            </a:r>
          </a:p>
          <a:p>
            <a:pPr lvl="1" algn="ctr"/>
            <a:endParaRPr lang="ru-RU" sz="2400" b="1" i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не кажется порою, что Гамзатов, Ту песню написав про журавлей, - Не песню со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22 октября. День поэзии — Праздник Белых Журавлей — был учрежден народным поэ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ds05.infourok.ru/uploads/ex/04b5/000bff1c-f8a7691e/640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ds05.infourok.ru/uploads/ex/04b5/000bff1c-f8a7691e/640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5.infourok.ru/uploads/ex/04b5/000bff1c-f8a7691e/640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232</Words>
  <Application>Microsoft Office PowerPoint</Application>
  <PresentationFormat>Экран (4:3)</PresentationFormat>
  <Paragraphs>29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Сектор</vt:lpstr>
      <vt:lpstr>  МБОУ  «Хиславичская СШ»  История создания  песни «Журавли»  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ВЕРА</cp:lastModifiedBy>
  <cp:revision>13</cp:revision>
  <dcterms:created xsi:type="dcterms:W3CDTF">2021-03-15T12:01:52Z</dcterms:created>
  <dcterms:modified xsi:type="dcterms:W3CDTF">2022-03-25T07:43:26Z</dcterms:modified>
</cp:coreProperties>
</file>