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1"/>
  </p:notesMasterIdLst>
  <p:sldIdLst>
    <p:sldId id="264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7" autoAdjust="0"/>
    <p:restoredTop sz="81280" autoAdjust="0"/>
  </p:normalViewPr>
  <p:slideViewPr>
    <p:cSldViewPr>
      <p:cViewPr varScale="1">
        <p:scale>
          <a:sx n="47" d="100"/>
          <a:sy n="47" d="100"/>
        </p:scale>
        <p:origin x="-77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02156-1F28-42A8-8354-AB8CAE12313F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45EF7-84CD-401D-93AF-2D751720D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Словари русского языка  </a:t>
            </a:r>
            <a:r>
              <a:rPr lang="ru-RU" baseline="0" dirty="0" err="1" smtClean="0"/>
              <a:t>Ковторова</a:t>
            </a:r>
            <a:r>
              <a:rPr lang="ru-RU" baseline="0" dirty="0" smtClean="0"/>
              <a:t> Т.И.</a:t>
            </a:r>
          </a:p>
          <a:p>
            <a:r>
              <a:rPr lang="ru-RU" baseline="0" dirty="0" smtClean="0"/>
              <a:t> –педагог-библиотекарь МБОУ «</a:t>
            </a:r>
            <a:r>
              <a:rPr lang="ru-RU" baseline="0" dirty="0" err="1" smtClean="0"/>
              <a:t>Хиславичская</a:t>
            </a:r>
            <a:r>
              <a:rPr lang="ru-RU" baseline="0" smtClean="0"/>
              <a:t> СШ»</a:t>
            </a: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45EF7-84CD-401D-93AF-2D751720DA2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45EF7-84CD-401D-93AF-2D751720DA2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45EF7-84CD-401D-93AF-2D751720DA2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45EF7-84CD-401D-93AF-2D751720DA2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45EF7-84CD-401D-93AF-2D751720DA2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45EF7-84CD-401D-93AF-2D751720DA2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642918"/>
            <a:ext cx="650085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Словари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ВЕРА\Downloads\тол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1540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ВЕРА\Downloads\бо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ВЕРА\Downloads\э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1540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ВЕРА\Downloads\пар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64396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ВЕРА\Downloads\м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ВЕРА\Downloads\ш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1540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ВЕРА\Downloads\iшш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ВЕРА\Downloads\в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ВЕРА\Downloads\м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1540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ВЕРА\Downloads\ро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72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                                                                                </a:t>
            </a:r>
          </a:p>
          <a:p>
            <a:endParaRPr lang="ru-RU" smtClean="0"/>
          </a:p>
          <a:p>
            <a:endParaRPr lang="ru-RU" dirty="0"/>
          </a:p>
        </p:txBody>
      </p:sp>
      <p:pic>
        <p:nvPicPr>
          <p:cNvPr id="8194" name="Picture 2" descr="C:\Users\ВЕРА\Downloads\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C:\Users\ВЕРА\Downloads\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Толковый словарь</a:t>
            </a:r>
            <a:endParaRPr lang="ru-RU" dirty="0"/>
          </a:p>
        </p:txBody>
      </p:sp>
      <p:pic>
        <p:nvPicPr>
          <p:cNvPr id="1026" name="Picture 2" descr="C:\Users\ВЕРА\Downloads\словар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ЕРА\Downloads\раз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0" y="0"/>
            <a:ext cx="87868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ЕРА\Downloads\сл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868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ЕРА\Downloads\пом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8582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ВЕРА\Downloads\э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ВЕРА\Downloads\слов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90011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ВЕРА\Downloads\и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439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25</Words>
  <PresentationFormat>Экран (4:3)</PresentationFormat>
  <Paragraphs>12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Слайд 1</vt:lpstr>
      <vt:lpstr>      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</dc:title>
  <dc:creator>ТАНЯ</dc:creator>
  <cp:lastModifiedBy>ВЕРА</cp:lastModifiedBy>
  <cp:revision>48</cp:revision>
  <dcterms:created xsi:type="dcterms:W3CDTF">2018-11-01T07:27:47Z</dcterms:created>
  <dcterms:modified xsi:type="dcterms:W3CDTF">2018-11-01T12:45:41Z</dcterms:modified>
</cp:coreProperties>
</file>