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81" r:id="rId3"/>
    <p:sldId id="257" r:id="rId4"/>
    <p:sldId id="282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4" r:id="rId13"/>
    <p:sldId id="265" r:id="rId14"/>
    <p:sldId id="266" r:id="rId15"/>
    <p:sldId id="267" r:id="rId16"/>
    <p:sldId id="287" r:id="rId17"/>
    <p:sldId id="268" r:id="rId18"/>
    <p:sldId id="288" r:id="rId19"/>
    <p:sldId id="269" r:id="rId20"/>
    <p:sldId id="270" r:id="rId21"/>
    <p:sldId id="271" r:id="rId22"/>
    <p:sldId id="289" r:id="rId23"/>
    <p:sldId id="272" r:id="rId24"/>
    <p:sldId id="290" r:id="rId25"/>
    <p:sldId id="273" r:id="rId26"/>
    <p:sldId id="274" r:id="rId27"/>
    <p:sldId id="275" r:id="rId28"/>
    <p:sldId id="276" r:id="rId29"/>
    <p:sldId id="291" r:id="rId30"/>
    <p:sldId id="277" r:id="rId31"/>
    <p:sldId id="278" r:id="rId32"/>
    <p:sldId id="279" r:id="rId33"/>
    <p:sldId id="28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635AD-E64F-485E-9A0F-5D1880E6DAC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70559-BC78-47CC-990A-23947D65E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0559-BC78-47CC-990A-23947D65E6B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 октября в ИБЦ прошел школьный конкурс чтецов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sz="5300" dirty="0" smtClean="0"/>
              <a:t>Мое </a:t>
            </a:r>
            <a:r>
              <a:rPr lang="ru-RU" sz="5300" dirty="0" err="1" smtClean="0"/>
              <a:t>поЧтение</a:t>
            </a:r>
            <a:r>
              <a:rPr lang="ru-RU" sz="5300" dirty="0" smtClean="0"/>
              <a:t> Родине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В конкурсе приняло 11  учащихся </a:t>
            </a:r>
            <a:br>
              <a:rPr lang="ru-RU" dirty="0" smtClean="0"/>
            </a:br>
            <a:r>
              <a:rPr lang="ru-RU" dirty="0" smtClean="0"/>
              <a:t>5-11 классов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err="1" smtClean="0"/>
              <a:t>Ерашова</a:t>
            </a:r>
            <a:r>
              <a:rPr lang="ru-RU" sz="5300" dirty="0" smtClean="0"/>
              <a:t> Евгения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конкурсная программа «Моя Россия»</a:t>
            </a:r>
            <a:br>
              <a:rPr lang="ru-RU" dirty="0" smtClean="0"/>
            </a:br>
            <a:r>
              <a:rPr lang="ru-RU" dirty="0" smtClean="0"/>
              <a:t>Г.В.Щербич (учитель начальных классов МБОУ «Хиславичская СШ»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конкурс литературный фото октябрь 2019\P159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конкурс литературный фото октябрь 2019\P1590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конкурс литературный фото октябрь 2019\P1590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конкурс литературный фото октябрь 2019\P159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конкурс литературный фото октябрь 2019\P1590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/>
              <a:t>Калинина Дарья</a:t>
            </a:r>
            <a:br>
              <a:rPr lang="ru-RU" sz="53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конкурсная программа </a:t>
            </a:r>
            <a:br>
              <a:rPr lang="ru-RU" dirty="0" smtClean="0"/>
            </a:br>
            <a:r>
              <a:rPr lang="ru-RU" dirty="0" smtClean="0"/>
              <a:t>«Смерть»</a:t>
            </a:r>
            <a:br>
              <a:rPr lang="ru-RU" dirty="0" smtClean="0"/>
            </a:br>
            <a:r>
              <a:rPr lang="ru-RU" dirty="0" smtClean="0"/>
              <a:t>А.Твардовский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конкурс литературный фото октябрь 2019\P159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err="1" smtClean="0"/>
              <a:t>Шаламай</a:t>
            </a:r>
            <a:r>
              <a:rPr lang="ru-RU" sz="5300" dirty="0" smtClean="0"/>
              <a:t> Валерия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4000" dirty="0" smtClean="0"/>
              <a:t>конкурсная программа «Партизанка»</a:t>
            </a:r>
            <a:br>
              <a:rPr lang="ru-RU" sz="4000" dirty="0" smtClean="0"/>
            </a:br>
            <a:r>
              <a:rPr lang="ru-RU" sz="4000" dirty="0" smtClean="0"/>
              <a:t>М.Исаковский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конкурс литературный фото октябрь 2019\P1590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/>
              <a:t>Конкурс оценивало жюри: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Зам. директора по воспитательной работе - Щедрова Л.С.</a:t>
            </a:r>
            <a:br>
              <a:rPr lang="ru-RU" dirty="0" smtClean="0"/>
            </a:br>
            <a:r>
              <a:rPr lang="ru-RU" dirty="0" smtClean="0"/>
              <a:t>2. Учитель начальных классов- </a:t>
            </a:r>
            <a:r>
              <a:rPr lang="ru-RU" dirty="0" err="1" smtClean="0"/>
              <a:t>Печковская</a:t>
            </a:r>
            <a:r>
              <a:rPr lang="ru-RU" dirty="0" smtClean="0"/>
              <a:t> С.В.</a:t>
            </a:r>
            <a:br>
              <a:rPr lang="ru-RU" dirty="0" smtClean="0"/>
            </a:br>
            <a:r>
              <a:rPr lang="ru-RU" dirty="0" smtClean="0"/>
              <a:t>3. Зав. ИБЦ –</a:t>
            </a:r>
            <a:r>
              <a:rPr lang="ru-RU" dirty="0" err="1" smtClean="0"/>
              <a:t>Ковторова</a:t>
            </a:r>
            <a:r>
              <a:rPr lang="ru-RU" dirty="0" smtClean="0"/>
              <a:t> Т.И.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конкурс литературный фото октябрь 2019\P159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конкурс литературный фото октябрь 2019\P159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err="1" smtClean="0"/>
              <a:t>Коротченкова</a:t>
            </a:r>
            <a:r>
              <a:rPr lang="ru-RU" sz="5300" dirty="0" smtClean="0"/>
              <a:t> Дарья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конкурсная программа «25 октября 1917 года»</a:t>
            </a:r>
            <a:br>
              <a:rPr lang="ru-RU" dirty="0" smtClean="0"/>
            </a:br>
            <a:r>
              <a:rPr lang="ru-RU" dirty="0" smtClean="0"/>
              <a:t>М.Исаковский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G:\конкурс литературный фото октябрь 2019\P159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err="1" smtClean="0"/>
              <a:t>Рогатнева</a:t>
            </a:r>
            <a:r>
              <a:rPr lang="ru-RU" sz="5300" dirty="0" smtClean="0"/>
              <a:t> Анастасия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конкурсная программа </a:t>
            </a:r>
            <a:br>
              <a:rPr lang="ru-RU" dirty="0" smtClean="0"/>
            </a:br>
            <a:r>
              <a:rPr lang="ru-RU" dirty="0" smtClean="0"/>
              <a:t>«Встреча»</a:t>
            </a:r>
            <a:br>
              <a:rPr lang="ru-RU" dirty="0" smtClean="0"/>
            </a:br>
            <a:r>
              <a:rPr lang="ru-RU" dirty="0" smtClean="0"/>
              <a:t>В.Простаков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конкурс литературный фото октябрь 2019\P159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G:\конкурс литературный фото октябрь 2019\P159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G:\конкурс литературный фото октябрь 2019\P1590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G:\конкурс литературный фото октябрь 2019\P1590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smtClean="0"/>
              <a:t/>
            </a:r>
            <a:br>
              <a:rPr lang="ru-RU" sz="4800" smtClean="0"/>
            </a:br>
            <a:r>
              <a:rPr lang="ru-RU" sz="4800" smtClean="0"/>
              <a:t>Грамоты </a:t>
            </a:r>
            <a:r>
              <a:rPr lang="ru-RU" sz="4800" dirty="0" smtClean="0"/>
              <a:t>победителей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1442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конкурс литературный фото октябрь 2019\P1590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G:\конкурс литературный фото октябрь 2019\P159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G:\конкурс литературный фото октябрь 2019\P1590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G:\конкурс литературный фото октябрь 2019\P1590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G:\конкурс литературный фото октябрь 2019\P159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мероприятии присутствовали учащиеся МБОУ «Хиславичская СШ», учителя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конкурс литературный фото октябрь 2019\P159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конкурс литературный фото октябрь 2019\P159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конкурс литературный фото октябрь 2019\P1590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конкурс литературный фото октябрь 2019\P159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конкурс литературный фото октябрь 2019\P159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</TotalTime>
  <Words>2</Words>
  <PresentationFormat>Экран (4:3)</PresentationFormat>
  <Paragraphs>12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          2 октября в ИБЦ прошел школьный конкурс чтецов  «Мое поЧтение Родине» В конкурсе приняло 11  учащихся  5-11 классов  </vt:lpstr>
      <vt:lpstr>        Конкурс оценивало жюри: 1. Зам. директора по воспитательной работе - Щедрова Л.С. 2. Учитель начальных классов- Печковская С.В. 3. Зав. ИБЦ –Ковторова Т.И. </vt:lpstr>
      <vt:lpstr>Слайд 3</vt:lpstr>
      <vt:lpstr>     На мероприятии присутствовали учащиеся МБОУ «Хиславичская СШ», учителя</vt:lpstr>
      <vt:lpstr>Слайд 5</vt:lpstr>
      <vt:lpstr>Слайд 6</vt:lpstr>
      <vt:lpstr>Слайд 7</vt:lpstr>
      <vt:lpstr>Слайд 8</vt:lpstr>
      <vt:lpstr>Слайд 9</vt:lpstr>
      <vt:lpstr>       Ерашова Евгения конкурсная программа «Моя Россия» Г.В.Щербич (учитель начальных классов МБОУ «Хиславичская СШ» </vt:lpstr>
      <vt:lpstr>Слайд 11</vt:lpstr>
      <vt:lpstr>Слайд 12</vt:lpstr>
      <vt:lpstr>Слайд 13</vt:lpstr>
      <vt:lpstr>ЛЛь</vt:lpstr>
      <vt:lpstr>Слайд 15</vt:lpstr>
      <vt:lpstr>   Калинина Дарья  конкурсная программа  «Смерть» А.Твардовский</vt:lpstr>
      <vt:lpstr>Слайд 17</vt:lpstr>
      <vt:lpstr>   Шаламай Валерия конкурсная программа «Партизанка» М.Исаковский</vt:lpstr>
      <vt:lpstr>Слайд 19</vt:lpstr>
      <vt:lpstr>Слайд 20</vt:lpstr>
      <vt:lpstr>Слайд 21</vt:lpstr>
      <vt:lpstr>    Коротченкова Дарья конкурсная программа «25 октября 1917 года» М.Исаковский</vt:lpstr>
      <vt:lpstr>Слайд 23</vt:lpstr>
      <vt:lpstr>    Рогатнева Анастасия конкурсная программа  «Встреча» В.Простаков</vt:lpstr>
      <vt:lpstr>Слайд 25</vt:lpstr>
      <vt:lpstr>Слайд 26</vt:lpstr>
      <vt:lpstr>Слайд 27</vt:lpstr>
      <vt:lpstr>Слайд 28</vt:lpstr>
      <vt:lpstr>       Грамоты победителей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ВЕРА</cp:lastModifiedBy>
  <cp:revision>13</cp:revision>
  <dcterms:created xsi:type="dcterms:W3CDTF">2019-11-06T08:54:30Z</dcterms:created>
  <dcterms:modified xsi:type="dcterms:W3CDTF">2019-11-08T08:05:48Z</dcterms:modified>
</cp:coreProperties>
</file>