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9" r:id="rId3"/>
    <p:sldId id="269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70" r:id="rId12"/>
    <p:sldId id="266" r:id="rId13"/>
    <p:sldId id="271" r:id="rId14"/>
    <p:sldId id="272" r:id="rId15"/>
    <p:sldId id="273" r:id="rId16"/>
    <p:sldId id="274" r:id="rId17"/>
    <p:sldId id="275" r:id="rId18"/>
    <p:sldId id="286" r:id="rId19"/>
    <p:sldId id="287" r:id="rId20"/>
    <p:sldId id="288" r:id="rId21"/>
    <p:sldId id="285" r:id="rId22"/>
    <p:sldId id="276" r:id="rId23"/>
    <p:sldId id="277" r:id="rId24"/>
    <p:sldId id="282" r:id="rId25"/>
    <p:sldId id="283" r:id="rId26"/>
    <p:sldId id="284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4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Библиотечный </a:t>
            </a:r>
            <a:r>
              <a:rPr lang="ru-RU" sz="4400" dirty="0" smtClean="0"/>
              <a:t>урок как форма развития культуры чтения у учащихся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Фото 2018 Библиотека для 1классов\P1530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Малыши внимательно слушают , смотрят и непосредственно сами принимают участие в мероприятиях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Фото 2018 Библиотека для 1классов\P1530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Библиотечный урок «Здравствуй Книга, прощай Азбука!»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библиотека2018 март\P150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библиотека2018 март\P1500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Первоклашки всегда уходят с  небольшими сувенирами :</a:t>
            </a:r>
          </a:p>
          <a:p>
            <a:pPr algn="ctr">
              <a:buNone/>
            </a:pPr>
            <a:r>
              <a:rPr lang="ru-RU" sz="4400" dirty="0" smtClean="0"/>
              <a:t>закладками, памятками и т.д., сделанными ребятами из кружка «Юный книголюб»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Фото 2018 Библиотека для 1классов\P1530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«Мои первые словари , справочники, энциклопедии»</a:t>
            </a:r>
          </a:p>
          <a:p>
            <a:pPr algn="ctr">
              <a:buNone/>
            </a:pPr>
            <a:r>
              <a:rPr lang="ru-RU" sz="4400" dirty="0" smtClean="0"/>
              <a:t>б</a:t>
            </a:r>
            <a:r>
              <a:rPr lang="ru-RU" sz="4400" dirty="0" smtClean="0"/>
              <a:t>иблиотечный урок</a:t>
            </a:r>
            <a:endParaRPr lang="ru-RU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библиотека 2017 октябрь  читатель\P1480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dirty="0" smtClean="0"/>
              <a:t>В.А. Сухомлинский писал: “Школа – это, прежде всего книга. Воспитание – прежде всего слово, книга и живые человеческие отношения”.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библиотека 2017 октябрь  читатель\P1480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библиотека 2017 октябрь  читатель\P1480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Малыши всегда остаются довольными и уходят в хорошем настроении, чтобы вернуться вновь и продолжить знакомство с книгами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Фото 2018 Библиотека для 1классов\P1530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Так мы стараемся привить </a:t>
            </a:r>
          </a:p>
          <a:p>
            <a:pPr algn="ctr">
              <a:buNone/>
            </a:pPr>
            <a:r>
              <a:rPr lang="ru-RU" sz="4400" dirty="0" smtClean="0"/>
              <a:t>любовь к книге и чтению с раннего возраста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библиотека2018 март\P1500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Фото 2018 Библиотека для 1классов\P1530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Презентацию подготовила </a:t>
            </a:r>
          </a:p>
          <a:p>
            <a:pPr algn="ctr">
              <a:buNone/>
            </a:pPr>
            <a:r>
              <a:rPr lang="ru-RU" sz="4400" dirty="0" smtClean="0"/>
              <a:t>педагог-библиотекарь </a:t>
            </a:r>
          </a:p>
          <a:p>
            <a:pPr algn="ctr">
              <a:buNone/>
            </a:pPr>
            <a:r>
              <a:rPr lang="ru-RU" sz="4400" dirty="0" smtClean="0"/>
              <a:t>МБОУ «Хиславичская СШ»</a:t>
            </a:r>
          </a:p>
          <a:p>
            <a:pPr algn="ctr">
              <a:buNone/>
            </a:pPr>
            <a:r>
              <a:rPr lang="ru-RU" sz="4400" dirty="0" err="1" smtClean="0"/>
              <a:t>Ковторова</a:t>
            </a:r>
            <a:r>
              <a:rPr lang="ru-RU" sz="4400" dirty="0" smtClean="0"/>
              <a:t> </a:t>
            </a:r>
            <a:r>
              <a:rPr lang="ru-RU" sz="4400" dirty="0" err="1" smtClean="0"/>
              <a:t>Татьяня</a:t>
            </a:r>
            <a:r>
              <a:rPr lang="ru-RU" sz="4400" dirty="0" smtClean="0"/>
              <a:t> Ивановна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В нашем школьном информационно </a:t>
            </a:r>
            <a:r>
              <a:rPr lang="ru-RU" sz="4400" dirty="0" smtClean="0"/>
              <a:t>-библиотечном  </a:t>
            </a:r>
            <a:r>
              <a:rPr lang="ru-RU" sz="4400" dirty="0" smtClean="0"/>
              <a:t>центре стало традицией проводить библиотечные уроки для первоклассников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«Знакомство с библиотекой» -первый библиотечный урок, который знакомит ребят со школьной </a:t>
            </a:r>
            <a:r>
              <a:rPr lang="ru-RU" sz="4400" dirty="0" smtClean="0"/>
              <a:t>библиотекой и ее ролью для каждого из них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библиотека посвящение 1кл\P149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Большую помощь в проведении таких уроков оказывают ребята из кружка «Юный книголюб»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библиотека посвящение 1кл\P149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672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Они знакомят маленьких читателей с правилами поведения в ИБЦ , объясняют </a:t>
            </a:r>
            <a:r>
              <a:rPr lang="ru-RU" sz="4400" dirty="0" smtClean="0"/>
              <a:t>правильна обращения </a:t>
            </a:r>
            <a:r>
              <a:rPr lang="ru-RU" sz="4400" dirty="0" smtClean="0"/>
              <a:t>с книгой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ru-RU" sz="4400" dirty="0" smtClean="0"/>
          </a:p>
          <a:p>
            <a:pPr algn="ctr"/>
            <a:endParaRPr lang="ru-RU" sz="4400" dirty="0" smtClean="0"/>
          </a:p>
          <a:p>
            <a:pPr algn="ctr">
              <a:buNone/>
            </a:pPr>
            <a:r>
              <a:rPr lang="ru-RU" sz="4400" dirty="0" smtClean="0"/>
              <a:t>Посвящение первоклассников в читатели также проходит в форме театрализованного библиотечного урока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</TotalTime>
  <Words>206</Words>
  <PresentationFormat>Экран (4:3)</PresentationFormat>
  <Paragraphs>22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В нашем информационно библиотечном центре стало традицией ежегодно проводить библиотечные уроки для первоклассников</dc:title>
  <dc:creator>ТАНЯ</dc:creator>
  <cp:lastModifiedBy>ВЕРА</cp:lastModifiedBy>
  <cp:revision>22</cp:revision>
  <dcterms:created xsi:type="dcterms:W3CDTF">2019-03-14T09:05:05Z</dcterms:created>
  <dcterms:modified xsi:type="dcterms:W3CDTF">2019-03-15T09:29:41Z</dcterms:modified>
</cp:coreProperties>
</file>