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7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28F762F-154E-4799-BDE5-9AE16C309055}">
          <p14:sldIdLst>
            <p14:sldId id="256"/>
          </p14:sldIdLst>
        </p14:section>
        <p14:section name="Раздел без заголовка" id="{FF8878DA-25AB-4B79-A59D-E6A7A5EEDC3B}">
          <p14:sldIdLst>
            <p14:sldId id="258"/>
            <p14:sldId id="259"/>
            <p14:sldId id="260"/>
            <p14:sldId id="261"/>
            <p14:sldId id="267"/>
            <p14:sldId id="263"/>
            <p14:sldId id="265"/>
            <p14:sldId id="266"/>
            <p14:sldId id="268"/>
            <p14:sldId id="269"/>
            <p14:sldId id="270"/>
            <p14:sldId id="271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853" autoAdjust="0"/>
  </p:normalViewPr>
  <p:slideViewPr>
    <p:cSldViewPr snapToGrid="0">
      <p:cViewPr varScale="1">
        <p:scale>
          <a:sx n="68" d="100"/>
          <a:sy n="68" d="100"/>
        </p:scale>
        <p:origin x="-112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A960-CE34-4024-BB19-2E1924765CF2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D27A2-15DB-42C3-9FB9-88AF46F13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44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27A2-15DB-42C3-9FB9-88AF46F13E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48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Справочная</a:t>
            </a:r>
            <a:r>
              <a:rPr lang="ru-RU" baseline="0" dirty="0" smtClean="0"/>
              <a:t> литература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27A2-15DB-42C3-9FB9-88AF46F13E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38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Правила пользования книгой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27A2-15DB-42C3-9FB9-88AF46F13E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58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27A2-15DB-42C3-9FB9-88AF46F13E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80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Гласные</a:t>
            </a:r>
            <a:r>
              <a:rPr lang="ru-RU" baseline="0" dirty="0" smtClean="0"/>
              <a:t> буквы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27A2-15DB-42C3-9FB9-88AF46F13E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98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Парные согласные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27A2-15DB-42C3-9FB9-88AF46F13E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99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Непарные согласные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27A2-15DB-42C3-9FB9-88AF46F13E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54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851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04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8042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89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2158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52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27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25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3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48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97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83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24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5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1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32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EFA8B-9CE1-416B-99F6-57834CA09315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9079A2-5340-4881-8CE9-5A25D6E2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66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2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 Книга, прощай Азбука»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для первоклассников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Хиславичская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СШ»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ИБЦ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марта 2022 год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160588"/>
            <a:ext cx="8998857" cy="4697412"/>
          </a:xfrm>
        </p:spPr>
      </p:pic>
    </p:spTree>
    <p:extLst>
      <p:ext uri="{BB962C8B-B14F-4D97-AF65-F5344CB8AC3E}">
        <p14:creationId xmlns="" xmlns:p14="http://schemas.microsoft.com/office/powerpoint/2010/main" val="32953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ЛФАВИТ В русской азбуке 33 буквы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6" y="0"/>
            <a:ext cx="82961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22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. В РУССКОМ ЯЗЫКЕ. а о у ы и э. ГЛАСНЫХ БУКВ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6" y="0"/>
            <a:ext cx="8262851" cy="6700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30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арные согласные б п в ф г к д т ж ш з с звонкие глухи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5" y="166255"/>
            <a:ext cx="7797338" cy="6567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28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Непарные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" y="182881"/>
            <a:ext cx="7946967" cy="6507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72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59" y="2238895"/>
            <a:ext cx="8596668" cy="4943302"/>
          </a:xfrm>
        </p:spPr>
        <p:txBody>
          <a:bodyPr/>
          <a:lstStyle/>
          <a:p>
            <a:pPr algn="ctr"/>
            <a:r>
              <a:rPr lang="ru-RU" dirty="0" smtClean="0"/>
              <a:t>До свидания, до новых встреч!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214" y="3341717"/>
            <a:ext cx="8596668" cy="55758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71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5673"/>
            <a:ext cx="8596668" cy="21114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Презентацию подготовила</a:t>
            </a:r>
            <a:br>
              <a:rPr lang="ru-RU" dirty="0" smtClean="0"/>
            </a:br>
            <a:r>
              <a:rPr lang="ru-RU" dirty="0" smtClean="0"/>
              <a:t>педагог библиотекарь </a:t>
            </a:r>
            <a:br>
              <a:rPr lang="ru-RU" dirty="0" smtClean="0"/>
            </a:br>
            <a:r>
              <a:rPr lang="ru-RU" dirty="0" smtClean="0"/>
              <a:t>МБОУ «</a:t>
            </a:r>
            <a:r>
              <a:rPr lang="ru-RU" dirty="0" err="1" smtClean="0"/>
              <a:t>Хиславичская</a:t>
            </a:r>
            <a:r>
              <a:rPr lang="ru-RU" dirty="0" smtClean="0"/>
              <a:t> СШ»</a:t>
            </a:r>
            <a:br>
              <a:rPr lang="ru-RU" dirty="0" smtClean="0"/>
            </a:br>
            <a:r>
              <a:rPr lang="ru-RU" dirty="0" err="1" smtClean="0"/>
              <a:t>Ковторова</a:t>
            </a:r>
            <a:r>
              <a:rPr lang="ru-RU" dirty="0" smtClean="0"/>
              <a:t> Татьяна Ивановна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54880"/>
            <a:ext cx="8596668" cy="128648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20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68000" cy="6981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84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a33/0017d7f2-c2f355a8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609600"/>
            <a:ext cx="8596669" cy="624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04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иблиотека 2017 октябрь  читатель\P1480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10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нельзя делать с книгами</a:t>
            </a:r>
            <a:endParaRPr lang="ru-RU" dirty="0"/>
          </a:p>
        </p:txBody>
      </p:sp>
      <p:pic>
        <p:nvPicPr>
          <p:cNvPr id="3074" name="Picture 2" descr="https://myslide.ru/documents_4/7c7070967087b002b560c5483899aef7/img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4" y="0"/>
            <a:ext cx="882405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87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Я - товарищ твой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4" y="0"/>
            <a:ext cx="891177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26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s/199553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0"/>
            <a:ext cx="8595360" cy="6733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51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к уроку &amp;quot;Азбука - первая учебная книга&amp;quot;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0"/>
            <a:ext cx="869511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0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сня для разучивания 1 класс «Азбука»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83112" y="2053469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8" y="0"/>
            <a:ext cx="963872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7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40</Words>
  <Application>Microsoft Office PowerPoint</Application>
  <PresentationFormat>Произвольный</PresentationFormat>
  <Paragraphs>17</Paragraphs>
  <Slides>15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«Здравствуй Книга, прощай Азбука» Мероприятие для первоклассников МБОУ «Хиславичская СШ» ИБЦ 14 марта 2022 год</vt:lpstr>
      <vt:lpstr>Слайд 2</vt:lpstr>
      <vt:lpstr>Слайд 3</vt:lpstr>
      <vt:lpstr>Слайд 4</vt:lpstr>
      <vt:lpstr>Что нельзя делать с книгами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 свидания, до новых встреч!</vt:lpstr>
      <vt:lpstr>Презентацию подготовила педагог библиотекарь  МБОУ «Хиславичская СШ» Ковторова Татьяна Ивановна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«Здравствуй Книга, прощай Азбука» Мероприятие для первоклассников ИБЦ МБОУ «Хиславичская СШ» 14 марта 2022 год</dc:title>
  <dc:creator>Анна Пруд</dc:creator>
  <cp:lastModifiedBy>ВЕРА</cp:lastModifiedBy>
  <cp:revision>30</cp:revision>
  <dcterms:created xsi:type="dcterms:W3CDTF">2022-03-13T17:36:11Z</dcterms:created>
  <dcterms:modified xsi:type="dcterms:W3CDTF">2022-03-25T09:07:44Z</dcterms:modified>
</cp:coreProperties>
</file>