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6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357298"/>
            <a:ext cx="72866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Презентация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 к уроку изобразительного искусства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 в </a:t>
            </a:r>
            <a:r>
              <a:rPr lang="ru-RU" sz="2800" b="1" dirty="0" smtClean="0">
                <a:solidFill>
                  <a:srgbClr val="FF0000"/>
                </a:solidFill>
              </a:rPr>
              <a:t>5 </a:t>
            </a:r>
            <a:r>
              <a:rPr lang="ru-RU" sz="2800" b="1" dirty="0" smtClean="0">
                <a:solidFill>
                  <a:srgbClr val="FF0000"/>
                </a:solidFill>
              </a:rPr>
              <a:t>классе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«Народный праздничный костюм» 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b="1" dirty="0" err="1" smtClean="0">
                <a:solidFill>
                  <a:srgbClr val="FF0000"/>
                </a:solidFill>
              </a:rPr>
              <a:t>Кавалерова</a:t>
            </a:r>
            <a:r>
              <a:rPr lang="ru-RU" sz="2800" b="1" dirty="0" smtClean="0">
                <a:solidFill>
                  <a:srgbClr val="FF0000"/>
                </a:solidFill>
              </a:rPr>
              <a:t> Е.А.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учитель МБОУ «</a:t>
            </a:r>
            <a:r>
              <a:rPr lang="ru-RU" sz="2800" b="1" dirty="0" err="1" smtClean="0">
                <a:solidFill>
                  <a:srgbClr val="FF0000"/>
                </a:solidFill>
              </a:rPr>
              <a:t>Хиславичская</a:t>
            </a:r>
            <a:r>
              <a:rPr lang="ru-RU" sz="2800" b="1" dirty="0" smtClean="0">
                <a:solidFill>
                  <a:srgbClr val="FF0000"/>
                </a:solidFill>
              </a:rPr>
              <a:t> СШ»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ull12943120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00306"/>
            <a:ext cx="9144000" cy="435769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7158" y="357166"/>
            <a:ext cx="850112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  <a:t>РУССКИЙ   НАРОДНЫЙ ПРАЗДНИЧНЫЙ </a:t>
            </a:r>
          </a:p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  <a:t> КОСТЮМ</a:t>
            </a:r>
            <a:endParaRPr lang="ru-RU" sz="24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85725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FF0000"/>
                </a:solidFill>
              </a:rPr>
              <a:t>ОСНОВА КОСТЮМА – РУБАХА.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 ЖЕНСКАЯ И МУЖСКАЯ РУБАХА ОТЛИЧАЛИСЬ  ДЛИННОЙ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1027" name="Picture 3" descr="I:\уроки ИЗО\5кл\костюм\fdaf5709546d7d12538beae09e948e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26662" y="1857364"/>
            <a:ext cx="3131552" cy="44291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I:\уроки ИЗО\5кл\костюм\rosyska-sorochka_855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84110" y="1857364"/>
            <a:ext cx="3254427" cy="45073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I:\уроки ИЗО\5кл\костюм\62hlg96OID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357166"/>
            <a:ext cx="5469903" cy="3910006"/>
          </a:xfrm>
          <a:prstGeom prst="rect">
            <a:avLst/>
          </a:prstGeom>
          <a:noFill/>
        </p:spPr>
      </p:pic>
      <p:pic>
        <p:nvPicPr>
          <p:cNvPr id="2050" name="Picture 2" descr="I:\уроки ИЗО\5кл\костюм\siA7SFEYt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143248"/>
            <a:ext cx="5946396" cy="343666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42910" y="500042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… И КРОЕМ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:\уроки ИЗО\5кл\костюм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428604"/>
            <a:ext cx="3167078" cy="59224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571472" y="428604"/>
            <a:ext cx="3857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 smtClean="0">
                <a:solidFill>
                  <a:srgbClr val="FF0000"/>
                </a:solidFill>
              </a:rPr>
              <a:t>МУЖСКОЙ КОСТЮМ</a:t>
            </a:r>
            <a:endParaRPr lang="ru-RU" sz="3200" b="1" u="sng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1285860"/>
            <a:ext cx="421484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ГОЛОВНОЙ УБОР – КЛОБУК (КОЛПАК), ВАЛЕНАЯ ШЛЯПА, МАЛАХАЙ (ИЗ МЕХА)</a:t>
            </a:r>
          </a:p>
          <a:p>
            <a:endParaRPr lang="ru-RU" sz="2400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FF0000"/>
                </a:solidFill>
              </a:rPr>
              <a:t> РУБАХА</a:t>
            </a:r>
          </a:p>
          <a:p>
            <a:endParaRPr lang="ru-RU" sz="2400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FF0000"/>
                </a:solidFill>
              </a:rPr>
              <a:t> ПОРТЫ (ШТАНЫ)</a:t>
            </a:r>
          </a:p>
          <a:p>
            <a:endParaRPr lang="ru-RU" sz="2400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FF0000"/>
                </a:solidFill>
              </a:rPr>
              <a:t> ЛАПТИ И ОНУЧИ  ИЛИ САПОГИ</a:t>
            </a:r>
          </a:p>
          <a:p>
            <a:endParaRPr lang="ru-RU" sz="2400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FF0000"/>
                </a:solidFill>
              </a:rPr>
              <a:t> ЗИПУН ( ВЕРХНЯЯ ОДЕЖДА ИЗ ПЛОТНОГО СУКНА)</a:t>
            </a:r>
          </a:p>
          <a:p>
            <a:pPr>
              <a:buFont typeface="Wingdings" pitchFamily="2" charset="2"/>
              <a:buChar char="v"/>
            </a:pP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14876" y="357166"/>
            <a:ext cx="3857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 smtClean="0">
                <a:solidFill>
                  <a:srgbClr val="FF0000"/>
                </a:solidFill>
              </a:rPr>
              <a:t>ЖЕНСКИЙ КОСТЮМ</a:t>
            </a:r>
            <a:endParaRPr lang="ru-RU" sz="3200" b="1" u="sng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29190" y="1357298"/>
            <a:ext cx="35719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FF0000"/>
                </a:solidFill>
              </a:rPr>
              <a:t> ГОЛОВНОЙ УБОР (КОКОШНИК, СОРОКА, КИЧКА, ПЛАТОК И ТД</a:t>
            </a:r>
          </a:p>
          <a:p>
            <a:pPr>
              <a:buFont typeface="Wingdings" pitchFamily="2" charset="2"/>
              <a:buChar char="v"/>
            </a:pPr>
            <a:endParaRPr lang="ru-RU" sz="2400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FF0000"/>
                </a:solidFill>
              </a:rPr>
              <a:t> РУБАХА</a:t>
            </a:r>
          </a:p>
          <a:p>
            <a:pPr>
              <a:buFont typeface="Wingdings" pitchFamily="2" charset="2"/>
              <a:buChar char="v"/>
            </a:pPr>
            <a:endParaRPr lang="ru-RU" sz="2400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FF0000"/>
                </a:solidFill>
              </a:rPr>
              <a:t> ПАНЁВА (ЮБКА) ИЛИ САРАФАН </a:t>
            </a:r>
          </a:p>
          <a:p>
            <a:pPr>
              <a:buFont typeface="Wingdings" pitchFamily="2" charset="2"/>
              <a:buChar char="v"/>
            </a:pPr>
            <a:endParaRPr lang="ru-RU" sz="2400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FF0000"/>
                </a:solidFill>
              </a:rPr>
              <a:t> ПЕРЕДНИК  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5" name="Picture 3" descr="I:\уроки ИЗО\5кл\костюм\000041.jpg"/>
          <p:cNvPicPr>
            <a:picLocks noChangeAspect="1" noChangeArrowheads="1"/>
          </p:cNvPicPr>
          <p:nvPr/>
        </p:nvPicPr>
        <p:blipFill>
          <a:blip r:embed="rId2"/>
          <a:srcRect l="38035" t="11623" r="38382" b="1754"/>
          <a:stretch>
            <a:fillRect/>
          </a:stretch>
        </p:blipFill>
        <p:spPr bwMode="auto">
          <a:xfrm>
            <a:off x="214282" y="357166"/>
            <a:ext cx="2214578" cy="58854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3" descr="I:\уроки ИЗО\5кл\костюм\000041.jpg"/>
          <p:cNvPicPr>
            <a:picLocks noChangeAspect="1" noChangeArrowheads="1"/>
          </p:cNvPicPr>
          <p:nvPr/>
        </p:nvPicPr>
        <p:blipFill>
          <a:blip r:embed="rId2"/>
          <a:srcRect l="66183" t="11623" r="8712" b="1754"/>
          <a:stretch>
            <a:fillRect/>
          </a:stretch>
        </p:blipFill>
        <p:spPr bwMode="auto">
          <a:xfrm>
            <a:off x="2357422" y="357166"/>
            <a:ext cx="2357454" cy="58854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:\уроки ИЗО\5кл\костюм\5.jpg"/>
          <p:cNvPicPr>
            <a:picLocks noChangeAspect="1" noChangeArrowheads="1"/>
          </p:cNvPicPr>
          <p:nvPr/>
        </p:nvPicPr>
        <p:blipFill>
          <a:blip r:embed="rId2"/>
          <a:srcRect l="23578" r="17477"/>
          <a:stretch>
            <a:fillRect/>
          </a:stretch>
        </p:blipFill>
        <p:spPr bwMode="auto">
          <a:xfrm>
            <a:off x="3714744" y="285728"/>
            <a:ext cx="2354267" cy="55007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4" name="Picture 4" descr="I:\уроки ИЗО\5кл\костюм\7_html_m7cd7aae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85728"/>
            <a:ext cx="3168483" cy="55721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5" name="Picture 5" descr="I:\уроки ИЗО\5кл\костюм\Russki-sarafan-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285728"/>
            <a:ext cx="2572394" cy="55330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857224" y="6000768"/>
            <a:ext cx="7286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ВИДЫ САРАФАНОВ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15140" y="1000108"/>
            <a:ext cx="207170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ПЕРЕДНИК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 ЗАПОН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 ЗАНАВЕСКА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 ГОЛЯНКА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 ЗАСОВ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 НАГРУДНИК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 НАГРУДЕНЬ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 ФАРТУК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 ХВАРТУК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3" name="Picture 4" descr="I:\уроки ИЗО\5кл\костюм\img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7166"/>
            <a:ext cx="3143272" cy="59902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 descr="I:\уроки ИЗО\5кл\костюм\img12.jpg"/>
          <p:cNvPicPr>
            <a:picLocks noChangeAspect="1" noChangeArrowheads="1"/>
          </p:cNvPicPr>
          <p:nvPr/>
        </p:nvPicPr>
        <p:blipFill>
          <a:blip r:embed="rId3"/>
          <a:srcRect l="15026" r="36399"/>
          <a:stretch>
            <a:fillRect/>
          </a:stretch>
        </p:blipFill>
        <p:spPr bwMode="auto">
          <a:xfrm>
            <a:off x="4000496" y="428604"/>
            <a:ext cx="2286016" cy="60594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:\уроки ИЗО\5кл\костюм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85728"/>
            <a:ext cx="3571900" cy="54937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7" name="Picture 3" descr="I:\уроки ИЗО\5кл\костюм\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285728"/>
            <a:ext cx="3714756" cy="56092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214282" y="5929330"/>
            <a:ext cx="8572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ЕПАНЕЧКА  - ВЕРХНЯЯ ОДЕЖДА БЕЗ РУКОВОВ РАССШИРЕННОГО СИЛУЭТА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137</Words>
  <PresentationFormat>Экран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Lenovo</cp:lastModifiedBy>
  <cp:revision>12</cp:revision>
  <dcterms:created xsi:type="dcterms:W3CDTF">2015-11-09T14:28:51Z</dcterms:created>
  <dcterms:modified xsi:type="dcterms:W3CDTF">2016-02-07T17:27:58Z</dcterms:modified>
</cp:coreProperties>
</file>