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66" r:id="rId3"/>
    <p:sldId id="257" r:id="rId4"/>
    <p:sldId id="258" r:id="rId5"/>
    <p:sldId id="259" r:id="rId6"/>
    <p:sldId id="260" r:id="rId7"/>
    <p:sldId id="267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med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push dir="r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1428736"/>
            <a:ext cx="62865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Презентация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 к уроку изобразительного искусства 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в </a:t>
            </a:r>
            <a:r>
              <a:rPr lang="ru-RU" sz="2400" b="1" dirty="0" smtClean="0">
                <a:solidFill>
                  <a:srgbClr val="C00000"/>
                </a:solidFill>
              </a:rPr>
              <a:t>8 классе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«Многообразие форм полиграфического дизайна» </a:t>
            </a:r>
          </a:p>
          <a:p>
            <a:pPr algn="ctr"/>
            <a:r>
              <a:rPr lang="ru-RU" sz="2400" b="1" dirty="0" err="1" smtClean="0">
                <a:solidFill>
                  <a:srgbClr val="C00000"/>
                </a:solidFill>
              </a:rPr>
              <a:t>Кавалерова</a:t>
            </a:r>
            <a:r>
              <a:rPr lang="ru-RU" sz="2400" b="1" dirty="0" smtClean="0">
                <a:solidFill>
                  <a:srgbClr val="C00000"/>
                </a:solidFill>
              </a:rPr>
              <a:t> Е.А.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учитель МБОУ «</a:t>
            </a:r>
            <a:r>
              <a:rPr lang="ru-RU" sz="2400" b="1" dirty="0" err="1" smtClean="0">
                <a:solidFill>
                  <a:srgbClr val="C00000"/>
                </a:solidFill>
              </a:rPr>
              <a:t>Хиславичская</a:t>
            </a:r>
            <a:r>
              <a:rPr lang="ru-RU" sz="2400" b="1" dirty="0" smtClean="0">
                <a:solidFill>
                  <a:srgbClr val="C00000"/>
                </a:solidFill>
              </a:rPr>
              <a:t> СШ»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push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:\уроки ИЗО\8кл\буклет\f6c411aaf74c6d650f96070debd5df41.jp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 l="29816" t="4613" r="33183" b="52332"/>
          <a:stretch>
            <a:fillRect/>
          </a:stretch>
        </p:blipFill>
        <p:spPr bwMode="auto">
          <a:xfrm>
            <a:off x="1142976" y="285728"/>
            <a:ext cx="6845290" cy="491456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5357826"/>
            <a:ext cx="79296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На вкладыше: выводы или дополнительная информация. 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:\уроки ИЗО\8кл\буклет\f6c411aaf74c6d650f96070debd5df41.jpg"/>
          <p:cNvPicPr>
            <a:picLocks noChangeAspect="1" noChangeArrowheads="1"/>
          </p:cNvPicPr>
          <p:nvPr/>
        </p:nvPicPr>
        <p:blipFill>
          <a:blip r:embed="rId2"/>
          <a:srcRect l="30011" t="52669" r="33594" b="5196"/>
          <a:stretch>
            <a:fillRect/>
          </a:stretch>
        </p:blipFill>
        <p:spPr bwMode="auto">
          <a:xfrm>
            <a:off x="1071538" y="428604"/>
            <a:ext cx="7058074" cy="504148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00100" y="5572140"/>
            <a:ext cx="72866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На внутренней части: основная информация (текст и картинки или фото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857232"/>
            <a:ext cx="821537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Требование к буклету:</a:t>
            </a:r>
          </a:p>
          <a:p>
            <a:pPr algn="ctr"/>
            <a:endParaRPr lang="ru-RU" sz="3200" b="1" dirty="0" smtClean="0">
              <a:solidFill>
                <a:srgbClr val="FF0000"/>
              </a:solidFill>
            </a:endParaRPr>
          </a:p>
          <a:p>
            <a:pPr algn="ctr"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FF0000"/>
                </a:solidFill>
              </a:rPr>
              <a:t>Оформление привлекающее внимание,  стилистически выдержанное, грамотно выполненное.</a:t>
            </a:r>
          </a:p>
          <a:p>
            <a:pPr algn="ctr">
              <a:buFont typeface="Wingdings" pitchFamily="2" charset="2"/>
              <a:buChar char="v"/>
            </a:pPr>
            <a:endParaRPr lang="ru-RU" b="1" dirty="0" smtClean="0">
              <a:solidFill>
                <a:srgbClr val="FF0000"/>
              </a:solidFill>
            </a:endParaRPr>
          </a:p>
          <a:p>
            <a:pPr algn="ctr"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FF0000"/>
                </a:solidFill>
              </a:rPr>
              <a:t>Рисунки, соответствующие теме буклета.</a:t>
            </a:r>
          </a:p>
          <a:p>
            <a:pPr algn="ctr">
              <a:buFont typeface="Wingdings" pitchFamily="2" charset="2"/>
              <a:buChar char="v"/>
            </a:pPr>
            <a:endParaRPr lang="ru-RU" b="1" dirty="0" smtClean="0">
              <a:solidFill>
                <a:srgbClr val="FF0000"/>
              </a:solidFill>
            </a:endParaRPr>
          </a:p>
          <a:p>
            <a:pPr algn="ctr"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FF0000"/>
                </a:solidFill>
              </a:rPr>
              <a:t>Информация доступная, краткая, достоверная</a:t>
            </a:r>
          </a:p>
          <a:p>
            <a:pPr algn="ctr">
              <a:buFont typeface="Wingdings" pitchFamily="2" charset="2"/>
              <a:buChar char="v"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algn="ctr"/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уроки ИЗО\8кл\буклет\tovar-632698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FF4"/>
              </a:clrFrom>
              <a:clrTo>
                <a:srgbClr val="FDFF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571480"/>
            <a:ext cx="7315200" cy="476408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14414" y="5000636"/>
            <a:ext cx="68580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Что такое буклет?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уроки ИЗО\8кл\буклет\110009735_3100966_Bykleti__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214290"/>
            <a:ext cx="5274114" cy="4686427"/>
          </a:xfrm>
          <a:prstGeom prst="rect">
            <a:avLst/>
          </a:prstGeom>
          <a:noFill/>
        </p:spPr>
      </p:pic>
      <p:pic>
        <p:nvPicPr>
          <p:cNvPr id="2051" name="Picture 3" descr="I:\уроки ИЗО\8кл\буклет\152556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2285992"/>
            <a:ext cx="4786314" cy="329682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7158" y="5103674"/>
            <a:ext cx="76438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Назвать: назначение, применение,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особенности </a:t>
            </a:r>
            <a:r>
              <a:rPr lang="ru-RU" sz="3600" b="1" dirty="0" smtClean="0">
                <a:solidFill>
                  <a:srgbClr val="FF0000"/>
                </a:solidFill>
              </a:rPr>
              <a:t>внешнего вида.</a:t>
            </a:r>
          </a:p>
          <a:p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000108"/>
            <a:ext cx="807249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. </a:t>
            </a:r>
            <a:r>
              <a:rPr lang="ru-RU" sz="3600" b="1" dirty="0" smtClean="0">
                <a:solidFill>
                  <a:srgbClr val="FF0000"/>
                </a:solidFill>
              </a:rPr>
              <a:t>Этот печатный  продукт представляет собой согнутый (сфальцованный) в два или более раз лист бумаги, на всех сторонах которого размещается информация в виде текста и изображений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 в красочном дизайнерском оформлении.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:\уроки ИЗО\8кл\буклет\katalog_1_curv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466" b="47408"/>
          <a:stretch>
            <a:fillRect/>
          </a:stretch>
        </p:blipFill>
        <p:spPr bwMode="auto">
          <a:xfrm>
            <a:off x="928662" y="642918"/>
            <a:ext cx="7305312" cy="3000396"/>
          </a:xfrm>
          <a:prstGeom prst="rect">
            <a:avLst/>
          </a:prstGeom>
          <a:noFill/>
        </p:spPr>
      </p:pic>
      <p:pic>
        <p:nvPicPr>
          <p:cNvPr id="3" name="Picture 2" descr="I:\уроки ИЗО\8кл\буклет\katalog_1_curv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632" b="47408"/>
          <a:stretch>
            <a:fillRect/>
          </a:stretch>
        </p:blipFill>
        <p:spPr bwMode="auto">
          <a:xfrm>
            <a:off x="928662" y="3643314"/>
            <a:ext cx="7281250" cy="300039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14414" y="214290"/>
            <a:ext cx="6572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Способы сложения 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:\уроки ИЗО\8кл\буклет\katalog_1_curv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3178" r="49605"/>
          <a:stretch>
            <a:fillRect/>
          </a:stretch>
        </p:blipFill>
        <p:spPr bwMode="auto">
          <a:xfrm>
            <a:off x="785786" y="785794"/>
            <a:ext cx="7630793" cy="2797964"/>
          </a:xfrm>
          <a:prstGeom prst="rect">
            <a:avLst/>
          </a:prstGeom>
          <a:noFill/>
        </p:spPr>
      </p:pic>
      <p:pic>
        <p:nvPicPr>
          <p:cNvPr id="3" name="Picture 2" descr="I:\уроки ИЗО\8кл\буклет\katalog_1_curv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418" t="53178"/>
          <a:stretch>
            <a:fillRect/>
          </a:stretch>
        </p:blipFill>
        <p:spPr bwMode="auto">
          <a:xfrm>
            <a:off x="714348" y="3500438"/>
            <a:ext cx="7786710" cy="290194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14414" y="214290"/>
            <a:ext cx="6572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Способы сложения 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:\уроки ИЗО\8кл\буклет\hello_html_1c9c8589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203407" cy="571504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I:\уроки ИЗО\8кл\буклет\f6c411aaf74c6d650f96070debd5df4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857232"/>
            <a:ext cx="8285858" cy="511228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71538" y="285728"/>
            <a:ext cx="6500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Схема буклета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:\уроки ИЗО\8кл\буклет\f6c411aaf74c6d650f96070debd5df4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668"/>
          <a:stretch>
            <a:fillRect/>
          </a:stretch>
        </p:blipFill>
        <p:spPr bwMode="auto">
          <a:xfrm>
            <a:off x="6286480" y="857232"/>
            <a:ext cx="2857520" cy="5626986"/>
          </a:xfrm>
          <a:prstGeom prst="rect">
            <a:avLst/>
          </a:prstGeom>
          <a:noFill/>
        </p:spPr>
      </p:pic>
      <p:pic>
        <p:nvPicPr>
          <p:cNvPr id="6147" name="Picture 3" descr="I:\уроки ИЗО\8кл\буклет\f6c411aaf74c6d650f96070debd5df4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2533"/>
          <a:stretch>
            <a:fillRect/>
          </a:stretch>
        </p:blipFill>
        <p:spPr bwMode="auto">
          <a:xfrm>
            <a:off x="285720" y="857232"/>
            <a:ext cx="2544214" cy="571501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00100" y="285728"/>
            <a:ext cx="7215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Передняя и задняя обложка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14612" y="1643050"/>
            <a:ext cx="37147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Передняя обложка: название, картинки, поясняющие тематику буклета.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Задняя обложка: данные об авторе и контактная информация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40</TotalTime>
  <Words>146</Words>
  <PresentationFormat>Экран (4:3)</PresentationFormat>
  <Paragraphs>26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Lenovo</cp:lastModifiedBy>
  <cp:revision>7</cp:revision>
  <dcterms:created xsi:type="dcterms:W3CDTF">2015-10-21T20:39:30Z</dcterms:created>
  <dcterms:modified xsi:type="dcterms:W3CDTF">2016-02-07T18:22:43Z</dcterms:modified>
</cp:coreProperties>
</file>