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40F4-E433-41EF-8273-F1C1A133F7CA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66D5-ECAC-40C1-B146-FB3B408209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40F4-E433-41EF-8273-F1C1A133F7CA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66D5-ECAC-40C1-B146-FB3B40820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40F4-E433-41EF-8273-F1C1A133F7CA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66D5-ECAC-40C1-B146-FB3B40820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40F4-E433-41EF-8273-F1C1A133F7CA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66D5-ECAC-40C1-B146-FB3B40820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40F4-E433-41EF-8273-F1C1A133F7CA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CDD66D5-ECAC-40C1-B146-FB3B40820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40F4-E433-41EF-8273-F1C1A133F7CA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66D5-ECAC-40C1-B146-FB3B40820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40F4-E433-41EF-8273-F1C1A133F7CA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66D5-ECAC-40C1-B146-FB3B40820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40F4-E433-41EF-8273-F1C1A133F7CA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66D5-ECAC-40C1-B146-FB3B40820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40F4-E433-41EF-8273-F1C1A133F7CA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66D5-ECAC-40C1-B146-FB3B40820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40F4-E433-41EF-8273-F1C1A133F7CA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66D5-ECAC-40C1-B146-FB3B40820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40F4-E433-41EF-8273-F1C1A133F7CA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66D5-ECAC-40C1-B146-FB3B40820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C740F4-E433-41EF-8273-F1C1A133F7CA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DD66D5-ECAC-40C1-B146-FB3B40820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«Свеча горела на столе…»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афродита богиня #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44824"/>
            <a:ext cx="475252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008313" cy="172819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Федор Иванович Тютчев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(1803 – 1873)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– русский поэт-философ, дипломат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988840"/>
            <a:ext cx="3008313" cy="413732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Выдающимся явлением в русской и мировой литературе была любовная лирика Тютчева, отличающаяся глубиной мысли, поэтической силой в передаче человеческих чувств и ярко индивидуализированным лирическим образом женщины, любящей «наперекор и людям и судьбе».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http://old.tvkultura.ru/p/b_1214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24744"/>
            <a:ext cx="54006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Амалия фон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Лерхенфельд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(1808 – 1888)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1412776"/>
            <a:ext cx="3008313" cy="46910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Я встретил вас – и все былое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В отжившем сердце ожило;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Я вспомнил время золотое –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И сердцу стало так тепло…</a:t>
            </a: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http://tweedrose.com/_ph/75/2/9756320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2725" b="12725"/>
          <a:stretch>
            <a:fillRect/>
          </a:stretch>
        </p:blipFill>
        <p:spPr bwMode="auto">
          <a:xfrm>
            <a:off x="3763962" y="1052736"/>
            <a:ext cx="4984502" cy="4176464"/>
          </a:xfrm>
          <a:prstGeom prst="rect">
            <a:avLst/>
          </a:prstGeom>
          <a:noFill/>
        </p:spPr>
      </p:pic>
      <p:pic>
        <p:nvPicPr>
          <p:cNvPr id="6" name="Рисунок 5" descr="http://hss.icq.net/hss/storage/icq_greetings/a71d5ed16db189bd6d33f476a1d7ad7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4149080"/>
            <a:ext cx="1656183" cy="139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Элеонора Тютчева (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Петерсон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1799 - 1838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), первая жена поэта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Ещё томлюсь тоской желаний,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Ещё стремлюсь к тебе душой –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И в сумраке воспоминаний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Ещё ловлю я образ твой…</a:t>
            </a: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http://www.peoples.ru/art/literature/poetry/oldage/tutchev/tutchev_5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40300" y="1618456"/>
            <a:ext cx="23812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6212/104981180.c/0_790b8_b6cc4cfa_X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941168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Эрнестина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Тютчева (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Дернберг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1810 - 1894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), вторая жена поэта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Всё отнял у меня казнящий Бог: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Здоровье, силу воли, воздух, сон,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Одну тебя при мне оставил он,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Чтоб я ему ещё молиться мог.</a:t>
            </a: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http://www.tsarselo.ru/images/photos/fc32c09fbaff700138378ead361a2e6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6672"/>
            <a:ext cx="388843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048.radikal.ru/0711/40/3ff9470aa33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509120"/>
            <a:ext cx="20162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Елена Александровна Денисьева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(1826 – 1864)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О, как на склоне наших лет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Нежней мы любим и суеверней.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Сияй! Сияй, прощальный свет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Любви последней, зари вечерней…</a:t>
            </a: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http://www.poetry-collection.ru/collection4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80925" y="274606"/>
            <a:ext cx="4500000" cy="5850000"/>
          </a:xfrm>
          <a:prstGeom prst="rect">
            <a:avLst/>
          </a:prstGeom>
          <a:noFill/>
        </p:spPr>
      </p:pic>
      <p:pic>
        <p:nvPicPr>
          <p:cNvPr id="6" name="Рисунок 5" descr="http://img1.liveinternet.ru/images/attach/c/4/82/615/82615215_istoriya_lyubvi_novuyy_razm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4293096"/>
            <a:ext cx="237626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272</TotalTime>
  <Words>178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«Свеча горела на столе…»</vt:lpstr>
      <vt:lpstr>Федор Иванович Тютчев (1803 – 1873)  – русский поэт-философ, дипломат</vt:lpstr>
      <vt:lpstr>Амалия фон Лерхенфельд (1808 – 1888)</vt:lpstr>
      <vt:lpstr>Элеонора Тютчева (Петерсон 1799 - 1838), первая жена поэта</vt:lpstr>
      <vt:lpstr>Эрнестина Тютчева (Дернберг 1810 - 1894), вторая жена поэта</vt:lpstr>
      <vt:lpstr>Елена Александровна Денисьева (1826 – 1864)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«Свеча горела на столе…»</dc:title>
  <dc:creator>1</dc:creator>
  <cp:lastModifiedBy>1</cp:lastModifiedBy>
  <cp:revision>29</cp:revision>
  <dcterms:created xsi:type="dcterms:W3CDTF">2014-02-16T13:56:50Z</dcterms:created>
  <dcterms:modified xsi:type="dcterms:W3CDTF">2014-02-16T18:34:55Z</dcterms:modified>
</cp:coreProperties>
</file>