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7" r:id="rId12"/>
    <p:sldId id="258" r:id="rId13"/>
    <p:sldId id="260" r:id="rId14"/>
    <p:sldId id="259" r:id="rId15"/>
    <p:sldId id="256" r:id="rId16"/>
    <p:sldId id="26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03AE-4229-4C8E-9B7B-454E4446023F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A77F7-5FB4-426B-9542-7B087FA38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0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A77F7-5FB4-426B-9542-7B087FA38AE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инновационного педагогического опыта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 smtClean="0"/>
          </a:p>
          <a:p>
            <a:r>
              <a:rPr lang="ru-RU" sz="4400" dirty="0" smtClean="0"/>
              <a:t>Использование </a:t>
            </a:r>
            <a:r>
              <a:rPr lang="ru-RU" sz="4400" dirty="0"/>
              <a:t>интерактивных методов обучения как необходимое условие формирования ключевых компетенций </a:t>
            </a:r>
            <a:r>
              <a:rPr lang="ru-RU" sz="4400" dirty="0" smtClean="0"/>
              <a:t>учащихся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770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Конструирование  учебного процесса с учетом интересов детей, уровнем их творческих и интеллектуальных способностей</a:t>
            </a:r>
          </a:p>
        </p:txBody>
      </p:sp>
    </p:spTree>
    <p:extLst>
      <p:ext uri="{BB962C8B-B14F-4D97-AF65-F5344CB8AC3E}">
        <p14:creationId xmlns:p14="http://schemas.microsoft.com/office/powerpoint/2010/main" val="31853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Человек не может без друга,</a:t>
            </a:r>
          </a:p>
          <a:p>
            <a:r>
              <a:rPr lang="ru-RU" dirty="0"/>
              <a:t> Человек не может без драки,</a:t>
            </a:r>
          </a:p>
          <a:p>
            <a:r>
              <a:rPr lang="ru-RU" dirty="0"/>
              <a:t> И без страха не может, без стука,</a:t>
            </a:r>
          </a:p>
          <a:p>
            <a:r>
              <a:rPr lang="ru-RU" dirty="0"/>
              <a:t> Смеха, плача, истерики, враки.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Он не может прожить без песни,</a:t>
            </a:r>
          </a:p>
          <a:p>
            <a:r>
              <a:rPr lang="ru-RU" dirty="0"/>
              <a:t> Без идеи, устава, правды,</a:t>
            </a:r>
          </a:p>
          <a:p>
            <a:r>
              <a:rPr lang="ru-RU" dirty="0"/>
              <a:t> Без молитвы, еды, болезни,</a:t>
            </a:r>
          </a:p>
          <a:p>
            <a:r>
              <a:rPr lang="ru-RU" dirty="0"/>
              <a:t> Без любви, без детей, без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Потребности человека.</a:t>
            </a:r>
          </a:p>
          <a:p>
            <a:pPr marL="0" indent="0">
              <a:buNone/>
            </a:pPr>
            <a:r>
              <a:rPr lang="ru-RU" sz="6000" dirty="0" smtClean="0"/>
              <a:t>Иерархия потребностей.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415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Потребности – это осознанная человеком нужда в том, что необходимо для поддержания жизни его организма и развития личности.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198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39586" y="274103"/>
            <a:ext cx="8568952" cy="5976664"/>
          </a:xfrm>
          <a:prstGeom prst="triangle">
            <a:avLst>
              <a:gd name="adj" fmla="val 5298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2251922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7544" y="4941168"/>
            <a:ext cx="8291806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39586" y="2251922"/>
            <a:ext cx="8619764" cy="516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13849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804248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79912" y="1340768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923928" y="13407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67544" y="3581467"/>
            <a:ext cx="8352928" cy="1054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6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25337" cy="658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потребностей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Пить, спать, слушать музыку, заниматься спортом, играть с друзьями, читать книгу, во время дождя надевать плащ, играть на скрипке, объединяться в группы, в мороз носить валенки, ходить в театр, участвовать в конкурсе, собираться с друзьями во дворе, пить лекарство во время болезни, писать стихи, дружить, любить, карьера, уверенность в </a:t>
            </a:r>
            <a:r>
              <a:rPr lang="ru-RU" smtClean="0"/>
              <a:t>завтрашнем дне.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0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Составить иерархию (пирамиду) собственных потребностей, отразив в ней все виды потребностей.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822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/>
              <a:t>Причины</a:t>
            </a:r>
            <a:r>
              <a:rPr lang="ru-RU" sz="3200" b="1" dirty="0"/>
              <a:t>,</a:t>
            </a:r>
            <a:r>
              <a:rPr lang="ru-RU" sz="3200" dirty="0"/>
              <a:t> побудившие автора к изменению своей педагогической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	Необходимость ориентации учебного процесса на формирование у учащихся ключевых компетенций, в связи с изменившимися  требованиями общества к образованию.</a:t>
            </a:r>
          </a:p>
          <a:p>
            <a:endParaRPr lang="ru-RU" dirty="0"/>
          </a:p>
          <a:p>
            <a:r>
              <a:rPr lang="ru-RU" dirty="0"/>
              <a:t>	Возрастающая потребность общества в воспитании граждан с критическим мышлением   (нестандартным, творческим, аналитическим),  способных качественно решать существующие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	Необходимость развития творческого потенциала обучаемого,  повышения культуры учебной деятельности, интенсификации учебно-воспитательного процесса.</a:t>
            </a:r>
          </a:p>
          <a:p>
            <a:endParaRPr lang="ru-RU" dirty="0"/>
          </a:p>
          <a:p>
            <a:r>
              <a:rPr lang="ru-RU" dirty="0"/>
              <a:t>	Актуальностью проблемы поиска методов обучения, способствующих вовлечению учащихся в процесс познания.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	Необходимость сохранения здоровья учащихся, снижения эмоционального напряжения и нервной </a:t>
            </a:r>
            <a:r>
              <a:rPr lang="ru-RU" dirty="0" smtClean="0"/>
              <a:t>нагрузки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5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Цель</a:t>
            </a:r>
            <a:r>
              <a:rPr lang="ru-RU" b="1" dirty="0" smtClean="0"/>
              <a:t> </a:t>
            </a:r>
            <a:r>
              <a:rPr lang="ru-RU" b="1" dirty="0"/>
              <a:t>инновационного педагогического опыта: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600" dirty="0" smtClean="0"/>
              <a:t>Формирование </a:t>
            </a:r>
            <a:r>
              <a:rPr lang="ru-RU" sz="3600" dirty="0"/>
              <a:t>ключевых компетенций учащихся через использование интерактивных методов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800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задачи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изучить и обобщить передовой опыт проведения проблемных уроков с использованием  активных и интерактивных методик;</a:t>
            </a:r>
          </a:p>
          <a:p>
            <a:r>
              <a:rPr lang="ru-RU" dirty="0"/>
              <a:t>- описать технологию применения интерактивных методов обучения для повышения качества образования и для оказания помощи учащимся в реализации познавательного творческого потенциала;</a:t>
            </a:r>
          </a:p>
          <a:p>
            <a:r>
              <a:rPr lang="ru-RU" dirty="0"/>
              <a:t>- выявить, все ли необходимые компоненты и средства имеются в наличии для реализации данной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5207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ориентировать учащихся на восприятие и коллективное решение сложных вопросов на основе максимального умственного напряжения;</a:t>
            </a:r>
          </a:p>
          <a:p>
            <a:r>
              <a:rPr lang="ru-RU" dirty="0"/>
              <a:t>- учить детей применять полученные знания на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КОНЦЕПЦИЯ ИЗМЕНЕНИЙ ПРЕДПОЛАГАЕТ: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Ориентация учителя на стандарт как на конечный ориентир обучения, путь к которому индивидуален;</a:t>
            </a:r>
          </a:p>
          <a:p>
            <a:pPr lvl="0"/>
            <a:r>
              <a:rPr lang="ru-RU" dirty="0"/>
              <a:t>Формирование у учащихся ключевых компетенций, психофизиологических,  социально-коммуникативных, личностно-важных качеств, качеств самоуправления;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через интерактивные формы уроков, создание условий успешности для каждого;</a:t>
            </a:r>
          </a:p>
          <a:p>
            <a:pPr lvl="0"/>
            <a:r>
              <a:rPr lang="ru-RU" dirty="0"/>
              <a:t>ориентация на усвоение информации не в пассивном режиме, а в активном, с использованием проблемных ситуаций, интерактивных циклов.</a:t>
            </a:r>
          </a:p>
          <a:p>
            <a:pPr lvl="0"/>
            <a:r>
              <a:rPr lang="ru-RU" dirty="0"/>
              <a:t>Ориентация ученика на  активизация мыслительной и познавательной деятельности , умение целенаправленно добывать информацию;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358</Words>
  <Application>Microsoft Office PowerPoint</Application>
  <PresentationFormat>Экран (4:3)</PresentationFormat>
  <Paragraphs>45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инновационного педагогического опыта </vt:lpstr>
      <vt:lpstr>Причины, побудившие автора к изменению своей педагогической практики</vt:lpstr>
      <vt:lpstr>Презентация PowerPoint</vt:lpstr>
      <vt:lpstr>Презентация PowerPoint</vt:lpstr>
      <vt:lpstr> Цель инновационного педагогического опыта: </vt:lpstr>
      <vt:lpstr>задачи: </vt:lpstr>
      <vt:lpstr>Презентация PowerPoint</vt:lpstr>
      <vt:lpstr>КОНЦЕПЦИЯ ИЗМЕНЕНИЙ ПРЕДПОЛАГАЕТ: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потребностей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2013-02-14T16:13:12Z</dcterms:created>
  <dcterms:modified xsi:type="dcterms:W3CDTF">2013-02-18T12:13:03Z</dcterms:modified>
</cp:coreProperties>
</file>