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7" r:id="rId10"/>
    <p:sldId id="256" r:id="rId11"/>
    <p:sldId id="268" r:id="rId12"/>
    <p:sldId id="266" r:id="rId13"/>
    <p:sldId id="269" r:id="rId14"/>
    <p:sldId id="270" r:id="rId15"/>
    <p:sldId id="272" r:id="rId16"/>
    <p:sldId id="273" r:id="rId17"/>
    <p:sldId id="275" r:id="rId18"/>
    <p:sldId id="277" r:id="rId19"/>
    <p:sldId id="274" r:id="rId20"/>
    <p:sldId id="278" r:id="rId21"/>
    <p:sldId id="280" r:id="rId22"/>
    <p:sldId id="279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C531F-729E-4F54-AC35-6A977B9A588F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6EAF-451D-419A-9CBB-8D2B7D1B3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0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06EAF-451D-419A-9CBB-8D2B7D1B39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1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E81F-6DB1-4DBD-BA48-957833E8829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4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3D4A8"/>
            </a:gs>
            <a:gs pos="28000">
              <a:srgbClr val="21D6E0"/>
            </a:gs>
            <a:gs pos="57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more7007/view/224551/?page=17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Рисунок1 бб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C:\Users\админ\Pictures\ПРЕЗЕНТАЦИИ\заготовки през-й\Ермолаева И.А. Шаблоны для оформления школьных презентаций MS PowerPoint\smolens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3600400" cy="36004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0" y="551723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48680"/>
            <a:ext cx="842493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Che" pitchFamily="49" charset="-127"/>
                <a:ea typeface="BatangChe" pitchFamily="49" charset="-127"/>
                <a:cs typeface="Arabic Typesetting" pitchFamily="66" charset="-78"/>
              </a:rPr>
              <a:t>Смоленск –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Che" pitchFamily="49" charset="-127"/>
                <a:ea typeface="BatangChe" pitchFamily="49" charset="-127"/>
                <a:cs typeface="Arabic Typesetting" pitchFamily="66" charset="-78"/>
              </a:rPr>
              <a:t/>
            </a:r>
            <a:b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Che" pitchFamily="49" charset="-127"/>
                <a:ea typeface="BatangChe" pitchFamily="49" charset="-127"/>
                <a:cs typeface="Arabic Typesetting" pitchFamily="66" charset="-78"/>
              </a:rPr>
            </a:b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Che" pitchFamily="49" charset="-127"/>
                <a:ea typeface="BatangChe" pitchFamily="49" charset="-127"/>
                <a:cs typeface="Arabic Typesetting" pitchFamily="66" charset="-78"/>
              </a:rPr>
              <a:t>древнейший город  России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0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3888432" cy="3928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0" y="548680"/>
            <a:ext cx="3571875" cy="476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425706"/>
            <a:ext cx="4176464" cy="22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4005064"/>
            <a:ext cx="6912768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 Фёдору Коню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6501"/>
            <a:ext cx="5328592" cy="4020611"/>
          </a:xfrm>
        </p:spPr>
      </p:pic>
    </p:spTree>
    <p:extLst>
      <p:ext uri="{BB962C8B-B14F-4D97-AF65-F5344CB8AC3E}">
        <p14:creationId xmlns:p14="http://schemas.microsoft.com/office/powerpoint/2010/main" val="10300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орёл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5976937" cy="44831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8" descr="Зимбу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76475"/>
            <a:ext cx="2868613" cy="42926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9" descr="сте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3895725" cy="2757487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Сбербан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70213" cy="396081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6" descr="площадь Лен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279900" cy="320992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7" descr="алексее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3690937" cy="27686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8" descr="софийскому полк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13100"/>
            <a:ext cx="2216150" cy="331311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405062" cy="3311525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50825" y="4221163"/>
            <a:ext cx="5257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/>
              <a:t>22 июня 1941 года</a:t>
            </a:r>
          </a:p>
          <a:p>
            <a:endParaRPr lang="ru-RU" sz="2400" b="1" i="1"/>
          </a:p>
          <a:p>
            <a:r>
              <a:rPr lang="ru-RU" sz="2400" b="1" i="1"/>
              <a:t>Всё было раздавлено,   скомкано, смято</a:t>
            </a:r>
          </a:p>
          <a:p>
            <a:r>
              <a:rPr lang="ru-RU" sz="2400" b="1" i="1"/>
              <a:t>Внезапно нахлынувшим горем – войной.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5256212" cy="34544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3302000" cy="222567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Картинка 2 из 26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6985000" cy="439261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82626" y="5013176"/>
            <a:ext cx="73453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69676D"/>
                  </a:outerShdw>
                </a:effectLst>
                <a:latin typeface="Arial" charset="0"/>
              </a:rPr>
              <a:t>В эти грозные дни сотни смолян вступали в народное ополчение, добровольцами уходили на фронт </a:t>
            </a:r>
          </a:p>
          <a:p>
            <a:pPr>
              <a:defRPr/>
            </a:pPr>
            <a:endParaRPr lang="ru-RU" sz="2400" b="1" dirty="0">
              <a:latin typeface="Arial" charset="0"/>
            </a:endParaRPr>
          </a:p>
          <a:p>
            <a:pPr>
              <a:defRPr/>
            </a:pPr>
            <a:endParaRPr lang="ru-RU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войн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822825" cy="403066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http://img-fotki.yandex.ru/get/3109/more7007.18/0_36d26_3e38b259_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4643437" cy="3119437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75">
            <a:off x="4643438" y="549275"/>
            <a:ext cx="406717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в тылу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92375"/>
            <a:ext cx="6119812" cy="3989388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-6350"/>
            <a:ext cx="5011737" cy="39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5292725" y="352425"/>
            <a:ext cx="36718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/>
              <a:t>Воины и мирное население покидают город</a:t>
            </a:r>
          </a:p>
        </p:txBody>
      </p:sp>
    </p:spTree>
    <p:extLst>
      <p:ext uri="{BB962C8B-B14F-4D97-AF65-F5344CB8AC3E}">
        <p14:creationId xmlns:p14="http://schemas.microsoft.com/office/powerpoint/2010/main" val="3115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895850" cy="3192462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5" descr="война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868613" cy="43434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6" descr="война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4102100" cy="28575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580063" y="476250"/>
            <a:ext cx="3563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/>
              <a:t>Оккупация</a:t>
            </a:r>
          </a:p>
          <a:p>
            <a:endParaRPr lang="ru-RU" sz="2400" b="1"/>
          </a:p>
          <a:p>
            <a:r>
              <a:rPr lang="ru-RU" sz="2400" b="1"/>
              <a:t>Фашисты в городе</a:t>
            </a:r>
          </a:p>
        </p:txBody>
      </p:sp>
    </p:spTree>
    <p:extLst>
      <p:ext uri="{BB962C8B-B14F-4D97-AF65-F5344CB8AC3E}">
        <p14:creationId xmlns:p14="http://schemas.microsoft.com/office/powerpoint/2010/main" val="40766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331913" y="4652963"/>
            <a:ext cx="6985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i="1" dirty="0"/>
              <a:t>Я видел груды битого стекла,</a:t>
            </a:r>
            <a:br>
              <a:rPr lang="ru-RU" sz="2400" b="1" i="1" dirty="0"/>
            </a:br>
            <a:r>
              <a:rPr lang="ru-RU" sz="2400" b="1" i="1" dirty="0"/>
              <a:t>Я видел горы каменных развалин...</a:t>
            </a:r>
            <a:br>
              <a:rPr lang="ru-RU" sz="2400" b="1" i="1" dirty="0"/>
            </a:br>
            <a:r>
              <a:rPr lang="ru-RU" sz="2400" b="1" i="1" dirty="0"/>
              <a:t>Здесь городская улица была,</a:t>
            </a:r>
            <a:br>
              <a:rPr lang="ru-RU" sz="2400" b="1" i="1" dirty="0"/>
            </a:br>
            <a:r>
              <a:rPr lang="ru-RU" sz="2400" b="1" i="1" dirty="0"/>
              <a:t>И нет ее: здесь немцы побывали.</a:t>
            </a:r>
            <a:br>
              <a:rPr lang="ru-RU" sz="2400" b="1" i="1" dirty="0"/>
            </a:br>
            <a:r>
              <a:rPr lang="ru-RU" sz="2400" b="1" i="1" dirty="0"/>
              <a:t>                                           </a:t>
            </a:r>
            <a:r>
              <a:rPr lang="ru-RU" sz="2400" b="1" i="1" dirty="0" err="1"/>
              <a:t>А.Т.Твардовский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/>
          </a:p>
        </p:txBody>
      </p:sp>
      <p:pic>
        <p:nvPicPr>
          <p:cNvPr id="32777" name="Picture 9" descr="img0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333375"/>
            <a:ext cx="6048375" cy="4122738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исунок1 бб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01" y="332656"/>
            <a:ext cx="680570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Алексей  </a:t>
            </a:r>
            <a:r>
              <a:rPr lang="ru-RU" sz="4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Бодренков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«Смоленск»</a:t>
            </a:r>
          </a:p>
        </p:txBody>
      </p:sp>
    </p:spTree>
    <p:extLst>
      <p:ext uri="{BB962C8B-B14F-4D97-AF65-F5344CB8AC3E}">
        <p14:creationId xmlns:p14="http://schemas.microsoft.com/office/powerpoint/2010/main" val="24921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50825" y="4437063"/>
            <a:ext cx="36734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i="1"/>
              <a:t/>
            </a:r>
            <a:br>
              <a:rPr lang="ru-RU" i="1"/>
            </a:br>
            <a:endParaRPr lang="ru-RU" sz="1600" b="1"/>
          </a:p>
        </p:txBody>
      </p:sp>
      <p:pic>
        <p:nvPicPr>
          <p:cNvPr id="33795" name="Picture 7" descr="война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5976937" cy="411321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331913" y="4652963"/>
            <a:ext cx="69119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i="1"/>
              <a:t>Я видел все, что видеть мне пришлось,</a:t>
            </a:r>
            <a:br>
              <a:rPr lang="ru-RU" sz="2400" b="1" i="1"/>
            </a:br>
            <a:r>
              <a:rPr lang="ru-RU" sz="2400" b="1" i="1"/>
              <a:t>Что враг терзал без всяких сожалений...</a:t>
            </a:r>
            <a:br>
              <a:rPr lang="ru-RU" sz="2400" b="1" i="1"/>
            </a:br>
            <a:r>
              <a:rPr lang="ru-RU" sz="2400" b="1" i="1"/>
              <a:t>Но ни на миг ему не удалось</a:t>
            </a:r>
            <a:br>
              <a:rPr lang="ru-RU" sz="2400" b="1" i="1"/>
            </a:br>
            <a:r>
              <a:rPr lang="ru-RU" sz="2400" b="1" i="1"/>
              <a:t>Тебя, Смоленск, поставить на колени.</a:t>
            </a:r>
          </a:p>
          <a:p>
            <a:r>
              <a:rPr lang="ru-RU" sz="2400" b="1" i="1"/>
              <a:t>                                            А.Т.Твардовский</a:t>
            </a:r>
          </a:p>
          <a:p>
            <a:endParaRPr lang="ru-RU" sz="2400" b="1" i="1"/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 flipH="1" flipV="1">
            <a:off x="9144000" y="325438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3387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606925" cy="292417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28988"/>
            <a:ext cx="502920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219700" y="333375"/>
            <a:ext cx="38163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/>
              <a:t>Фашисты разрушили 12 городов, 5 рабочих поселков, 3 районных центра. Сотни деревень были стерты с лица земли.</a:t>
            </a:r>
          </a:p>
          <a:p>
            <a:r>
              <a:rPr lang="ru-RU" sz="2400" b="1"/>
              <a:t>Немцы уничтожили 151319 мирных жителей, 230137 военнопленных, 164630 человек угнали в Германию на каторжные работы. Были сожжены вместе с жителями 20 деревень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0784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25 сентяб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6265863" cy="417036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258888" y="4724400"/>
            <a:ext cx="109648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i="1"/>
              <a:t>Пустырь угрюмый и безводный,</a:t>
            </a:r>
          </a:p>
          <a:p>
            <a:r>
              <a:rPr lang="ru-RU" sz="2400" b="1" i="1"/>
              <a:t>Где у развалин ветер злой</a:t>
            </a:r>
          </a:p>
          <a:p>
            <a:r>
              <a:rPr lang="ru-RU" sz="2400" b="1" i="1"/>
              <a:t>В глаза швыряется холодной</a:t>
            </a:r>
          </a:p>
          <a:p>
            <a:r>
              <a:rPr lang="ru-RU" sz="2400" b="1" i="1"/>
              <a:t>Кирпичной пылью и золой.</a:t>
            </a:r>
            <a:r>
              <a:rPr lang="ru-RU" b="1" i="1"/>
              <a:t>  </a:t>
            </a:r>
          </a:p>
          <a:p>
            <a:r>
              <a:rPr lang="ru-RU" b="1" i="1"/>
              <a:t>                                      		    </a:t>
            </a:r>
            <a:r>
              <a:rPr lang="ru-RU" sz="2400" b="1" i="1"/>
              <a:t>А.Т.Твардовский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197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 descr="партиза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5832475" cy="3287712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314825" cy="263207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6" descr="сын по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92150"/>
            <a:ext cx="3457575" cy="4103688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img0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3213100"/>
            <a:ext cx="4716463" cy="2767013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323850" y="404813"/>
            <a:ext cx="3743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400" b="1"/>
              <a:t>25 сентября 1943 года жители Смоленска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400" b="1"/>
              <a:t>возвращаются в свой разрушенный город</a:t>
            </a:r>
          </a:p>
          <a:p>
            <a:endParaRPr lang="ru-RU" sz="24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359150"/>
            <a:ext cx="38639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5580063" y="5661025"/>
            <a:ext cx="3409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/>
              <a:t>Город встречает победителей</a:t>
            </a:r>
          </a:p>
        </p:txBody>
      </p:sp>
      <p:pic>
        <p:nvPicPr>
          <p:cNvPr id="82954" name="Picture 10" descr="в тылу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3308350" cy="2397125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729163" cy="40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3171825" cy="42148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571875"/>
            <a:ext cx="416401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0800000">
            <a:off x="8459788" y="6308725"/>
            <a:ext cx="287337" cy="28733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img0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76250"/>
            <a:ext cx="4264025" cy="5832475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50179" name="Text Box 9"/>
          <p:cNvSpPr txBox="1">
            <a:spLocks noChangeArrowheads="1"/>
          </p:cNvSpPr>
          <p:nvPr/>
        </p:nvSpPr>
        <p:spPr bwMode="auto">
          <a:xfrm>
            <a:off x="900113" y="1341438"/>
            <a:ext cx="3167062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Обелиск</a:t>
            </a:r>
          </a:p>
          <a:p>
            <a:r>
              <a:rPr lang="ru-RU" sz="2400" b="1" dirty="0"/>
              <a:t>Штык</a:t>
            </a:r>
          </a:p>
          <a:p>
            <a:endParaRPr lang="ru-RU" sz="2400" b="1" dirty="0"/>
          </a:p>
          <a:p>
            <a:r>
              <a:rPr lang="ru-RU" sz="2400" b="1" dirty="0"/>
              <a:t>Установлен в честь воинов, героически сражавшихся с фашистскими захватчиками за город в июне 1941года</a:t>
            </a:r>
          </a:p>
          <a:p>
            <a:endParaRPr lang="ru-RU" sz="2400" b="1" dirty="0"/>
          </a:p>
          <a:p>
            <a:endParaRPr lang="ru-RU" sz="2400" dirty="0"/>
          </a:p>
        </p:txBody>
      </p:sp>
      <p:sp>
        <p:nvSpPr>
          <p:cNvPr id="5018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P1060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480175" cy="486092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1187450" y="5589588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Братское кладбище на Покровке</a:t>
            </a:r>
          </a:p>
        </p:txBody>
      </p:sp>
      <p:sp>
        <p:nvSpPr>
          <p:cNvPr id="522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504" y="6237312"/>
            <a:ext cx="360363" cy="36036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Мемориальный зн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553200" cy="438467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1116013" y="5229225"/>
            <a:ext cx="734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Мемориальный знак</a:t>
            </a:r>
          </a:p>
          <a:p>
            <a:r>
              <a:rPr lang="ru-RU" sz="2400" b="1" dirty="0"/>
              <a:t>Защитникам города в войне 1941- 1945г.г.</a:t>
            </a:r>
          </a:p>
        </p:txBody>
      </p:sp>
      <p:sp>
        <p:nvSpPr>
          <p:cNvPr id="542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defaul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979488"/>
            <a:ext cx="5040312" cy="4535487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31686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Памятный знак</a:t>
            </a:r>
          </a:p>
          <a:p>
            <a:r>
              <a:rPr lang="ru-RU" sz="2400" b="1" dirty="0"/>
              <a:t>Танк Т-34</a:t>
            </a:r>
          </a:p>
          <a:p>
            <a:endParaRPr lang="ru-RU" sz="2400" b="1" dirty="0"/>
          </a:p>
          <a:p>
            <a:r>
              <a:rPr lang="ru-RU" sz="2400" b="1" dirty="0"/>
              <a:t>Установлен в ознаменование тяжёлых боёв за Смоленск в июне 1941 и сентябре 1943г.г.</a:t>
            </a:r>
          </a:p>
          <a:p>
            <a:endParaRPr lang="ru-RU" sz="2400" b="1" dirty="0"/>
          </a:p>
        </p:txBody>
      </p:sp>
      <p:sp>
        <p:nvSpPr>
          <p:cNvPr id="563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исунок1 бб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12676"/>
            <a:ext cx="7920880" cy="594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971550" y="4437063"/>
            <a:ext cx="7848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Когда еще не было русской державы,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Дымились </a:t>
            </a:r>
            <a:r>
              <a:rPr lang="ru-RU" sz="2800" b="1" dirty="0" smtClean="0">
                <a:solidFill>
                  <a:schemeClr val="bg1"/>
                </a:solidFill>
              </a:rPr>
              <a:t>леса </a:t>
            </a:r>
            <a:r>
              <a:rPr lang="ru-RU" sz="2800" b="1" dirty="0">
                <a:solidFill>
                  <a:schemeClr val="bg1"/>
                </a:solidFill>
              </a:rPr>
              <a:t>на заре.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И прежде чем встали московские главы,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Смоленск возвели на Днепре.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2" name="Gimn_Goroda-Geroya_Smolenska-Gimn_Goroda-Geroya_Smolens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6456" y="6224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1884659462B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33375"/>
            <a:ext cx="5761038" cy="4437063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23850" y="5445125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2400" b="1"/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1547813" y="5084763"/>
            <a:ext cx="6553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Курган Бессмертия</a:t>
            </a:r>
          </a:p>
          <a:p>
            <a:r>
              <a:rPr lang="ru-RU" sz="2400" b="1" dirty="0"/>
              <a:t>На этом месте в течение лета и осени 1942 года фашисты расстреляли более 3000 человек</a:t>
            </a:r>
          </a:p>
          <a:p>
            <a:endParaRPr lang="ru-RU" sz="2400" b="1" dirty="0"/>
          </a:p>
        </p:txBody>
      </p:sp>
      <p:sp>
        <p:nvSpPr>
          <p:cNvPr id="583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gal_getsmal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33375"/>
            <a:ext cx="5616575" cy="4391025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 flipH="1">
            <a:off x="8748713" y="5734050"/>
            <a:ext cx="71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i="1"/>
              <a:t>    </a:t>
            </a:r>
            <a:endParaRPr lang="ru-RU" sz="2400"/>
          </a:p>
        </p:txBody>
      </p:sp>
      <p:sp>
        <p:nvSpPr>
          <p:cNvPr id="604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 flipH="1">
            <a:off x="233363" y="765175"/>
            <a:ext cx="6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47813" y="5084763"/>
            <a:ext cx="59039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Памятник-надгробие</a:t>
            </a:r>
          </a:p>
          <a:p>
            <a:r>
              <a:rPr lang="ru-RU" sz="2400" b="1" dirty="0"/>
              <a:t>Скорбящая Мать</a:t>
            </a:r>
          </a:p>
          <a:p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51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 descr="0_16a6_142d89dd_X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484313"/>
            <a:ext cx="4970463" cy="3743325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34575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Мемориал памяти жертв имени полка «Нормандия-Неман»</a:t>
            </a:r>
          </a:p>
          <a:p>
            <a:endParaRPr lang="ru-RU" sz="2400" b="1" dirty="0"/>
          </a:p>
          <a:p>
            <a:r>
              <a:rPr lang="ru-RU" sz="2400" b="1" dirty="0"/>
              <a:t>Самое большое в городе братское кладбище. Здесь покоятся останки около 60тыс.воинов. За сутки здесь умирало 250-300 человек.</a:t>
            </a:r>
          </a:p>
          <a:p>
            <a:endParaRPr lang="ru-RU" sz="2400" b="1" dirty="0"/>
          </a:p>
        </p:txBody>
      </p:sp>
      <p:sp>
        <p:nvSpPr>
          <p:cNvPr id="624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06_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76250"/>
            <a:ext cx="4302125" cy="5616575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381721" y="1355757"/>
            <a:ext cx="38163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Памятник партизану </a:t>
            </a:r>
          </a:p>
          <a:p>
            <a:r>
              <a:rPr lang="ru-RU" sz="2400" b="1" dirty="0" err="1"/>
              <a:t>В.Куриленко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Его именем назван партизанский отряд. </a:t>
            </a:r>
          </a:p>
          <a:p>
            <a:r>
              <a:rPr lang="ru-RU" sz="2400" b="1" dirty="0"/>
              <a:t>Владимиру Куриленко посмертно присвоено звание Героя Советского Союза.</a:t>
            </a:r>
          </a:p>
          <a:p>
            <a:endParaRPr lang="ru-RU" sz="2400" b="1" dirty="0"/>
          </a:p>
        </p:txBody>
      </p:sp>
      <p:sp>
        <p:nvSpPr>
          <p:cNvPr id="645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587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твард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350000" cy="4605337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331913" y="5373688"/>
            <a:ext cx="6696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Памятник </a:t>
            </a:r>
            <a:r>
              <a:rPr lang="ru-RU" sz="2400" b="1" dirty="0" err="1"/>
              <a:t>А.Т.Твардовскому</a:t>
            </a:r>
            <a:endParaRPr lang="ru-RU" sz="2400" b="1" dirty="0"/>
          </a:p>
          <a:p>
            <a:r>
              <a:rPr lang="ru-RU" sz="2400" b="1" dirty="0"/>
              <a:t>и Василию </a:t>
            </a:r>
            <a:r>
              <a:rPr lang="ru-RU" sz="2400" b="1" dirty="0" err="1"/>
              <a:t>Тёркину</a:t>
            </a:r>
            <a:endParaRPr lang="ru-RU" sz="2400" b="1" dirty="0"/>
          </a:p>
        </p:txBody>
      </p:sp>
      <p:sp>
        <p:nvSpPr>
          <p:cNvPr id="665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587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f_60208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4679950" cy="4002088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250825" y="4797425"/>
            <a:ext cx="525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Музей Великой Отечественной</a:t>
            </a:r>
          </a:p>
          <a:p>
            <a:r>
              <a:rPr lang="ru-RU" sz="2400" b="1" dirty="0"/>
              <a:t>войны</a:t>
            </a:r>
          </a:p>
        </p:txBody>
      </p:sp>
      <p:pic>
        <p:nvPicPr>
          <p:cNvPr id="68612" name="Picture 4" descr="бом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3246437" cy="243522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музей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3246437" cy="243522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587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4663"/>
            <a:ext cx="4902200" cy="3600450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971550" y="4508500"/>
            <a:ext cx="46085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Сквер памяти героев</a:t>
            </a:r>
          </a:p>
          <a:p>
            <a:endParaRPr lang="ru-RU" sz="2400" b="1" dirty="0"/>
          </a:p>
          <a:p>
            <a:r>
              <a:rPr lang="ru-RU" sz="2400" b="1" dirty="0"/>
              <a:t>41 плита - 41 могила</a:t>
            </a:r>
          </a:p>
          <a:p>
            <a:r>
              <a:rPr lang="ru-RU" sz="2400" b="1" dirty="0"/>
              <a:t>Здесь захоронены </a:t>
            </a:r>
          </a:p>
          <a:p>
            <a:r>
              <a:rPr lang="ru-RU" sz="2400" b="1" dirty="0"/>
              <a:t>4 Героя Советского Союза</a:t>
            </a:r>
          </a:p>
        </p:txBody>
      </p:sp>
      <p:pic>
        <p:nvPicPr>
          <p:cNvPr id="70660" name="Picture 4" descr="Его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937000" cy="295275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435600" y="4508500"/>
            <a:ext cx="3562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/>
              <a:t>Бюст Героя Советского Союза</a:t>
            </a:r>
          </a:p>
          <a:p>
            <a:r>
              <a:rPr lang="ru-RU" sz="2400" b="1"/>
              <a:t>М.А.Егорова</a:t>
            </a:r>
          </a:p>
        </p:txBody>
      </p:sp>
      <p:sp>
        <p:nvSpPr>
          <p:cNvPr id="7066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8532813" y="6237288"/>
            <a:ext cx="360362" cy="360362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7066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587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7" descr="565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4902200" cy="39243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395288" y="4652963"/>
            <a:ext cx="460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latin typeface="Arial" charset="0"/>
              </a:rPr>
              <a:t>Вечный огонь</a:t>
            </a:r>
          </a:p>
          <a:p>
            <a:endParaRPr lang="ru-RU" sz="2400" b="1" dirty="0">
              <a:latin typeface="Arial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724525" y="1341438"/>
            <a:ext cx="32400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latin typeface="Arial" charset="0"/>
              </a:rPr>
              <a:t>Товарищ, помни: здесь погребены</a:t>
            </a:r>
          </a:p>
          <a:p>
            <a:r>
              <a:rPr lang="ru-RU" sz="2400" b="1" i="1">
                <a:latin typeface="Arial" charset="0"/>
              </a:rPr>
              <a:t>Твоей Отчизны верные сыны,</a:t>
            </a:r>
          </a:p>
          <a:p>
            <a:r>
              <a:rPr lang="ru-RU" sz="2400" b="1" i="1">
                <a:latin typeface="Arial" charset="0"/>
              </a:rPr>
              <a:t>Что за неё не пожалели жизни.</a:t>
            </a:r>
          </a:p>
          <a:p>
            <a:r>
              <a:rPr lang="ru-RU" sz="2400" b="1" i="1">
                <a:latin typeface="Arial" charset="0"/>
              </a:rPr>
              <a:t>Они свой долг исполнили сполна,</a:t>
            </a:r>
          </a:p>
          <a:p>
            <a:r>
              <a:rPr lang="ru-RU" sz="2400" b="1" i="1">
                <a:latin typeface="Arial" charset="0"/>
              </a:rPr>
              <a:t>Прочти и повтори их имена.</a:t>
            </a:r>
          </a:p>
          <a:p>
            <a:r>
              <a:rPr lang="ru-RU" sz="2400" b="1" i="1">
                <a:latin typeface="Arial" charset="0"/>
              </a:rPr>
              <a:t>И, как они, учись служить Отчизне.</a:t>
            </a:r>
          </a:p>
        </p:txBody>
      </p:sp>
      <p:sp>
        <p:nvSpPr>
          <p:cNvPr id="727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 descr="img0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836613"/>
            <a:ext cx="3960812" cy="5005387"/>
          </a:xfr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827088" y="3844925"/>
            <a:ext cx="39608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Награды города-героя:</a:t>
            </a:r>
          </a:p>
          <a:p>
            <a:endParaRPr lang="ru-RU" sz="2400" b="1" dirty="0"/>
          </a:p>
          <a:p>
            <a:pPr>
              <a:buFontTx/>
              <a:buChar char="•"/>
            </a:pPr>
            <a:r>
              <a:rPr lang="ru-RU" sz="2400" b="1" dirty="0"/>
              <a:t>Орден Великой   Отечественной войны</a:t>
            </a:r>
          </a:p>
          <a:p>
            <a:r>
              <a:rPr lang="ru-RU" sz="2400" b="1" dirty="0"/>
              <a:t> 1 степени,</a:t>
            </a:r>
          </a:p>
          <a:p>
            <a:pPr>
              <a:buFontTx/>
              <a:buChar char="•"/>
            </a:pPr>
            <a:r>
              <a:rPr lang="ru-RU" sz="2400" b="1" dirty="0"/>
              <a:t>Орден Ленина,</a:t>
            </a:r>
          </a:p>
          <a:p>
            <a:pPr>
              <a:buFontTx/>
              <a:buChar char="•"/>
            </a:pPr>
            <a:r>
              <a:rPr lang="ru-RU" sz="2400" b="1" dirty="0"/>
              <a:t>Звезда города-героя</a:t>
            </a:r>
          </a:p>
          <a:p>
            <a:endParaRPr lang="ru-RU" sz="2400" b="1" dirty="0"/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43926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i="1"/>
              <a:t>Прошёл ты чрез пожарищ дым,</a:t>
            </a:r>
            <a:br>
              <a:rPr lang="ru-RU" sz="2400" b="1" i="1"/>
            </a:br>
            <a:r>
              <a:rPr lang="ru-RU" sz="2400" b="1" i="1"/>
              <a:t>Чрез боль, разруху, слёзы, униженье,</a:t>
            </a:r>
            <a:br>
              <a:rPr lang="ru-RU" sz="2400" b="1" i="1"/>
            </a:br>
            <a:r>
              <a:rPr lang="ru-RU" sz="2400" b="1" i="1"/>
              <a:t>И жизнью – подвигом своим –</a:t>
            </a:r>
            <a:br>
              <a:rPr lang="ru-RU" sz="2400" b="1" i="1"/>
            </a:br>
            <a:r>
              <a:rPr lang="ru-RU" sz="2400" b="1" i="1"/>
              <a:t>Снискал России уваженье.</a:t>
            </a:r>
          </a:p>
        </p:txBody>
      </p:sp>
      <p:sp>
        <p:nvSpPr>
          <p:cNvPr id="747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Рисунок1 бб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05657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C:\Users\админ\Desktop\КЛЮЧ-город\фото\ерб Смоленска. В серебряном поле черная пушка на золотом лафете, а на пушке райская пт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64704"/>
            <a:ext cx="2115010" cy="259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54383" y="3429000"/>
            <a:ext cx="4689617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Благодарим 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за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1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исунок1 бб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Users\админ\Desktop\КЛЮЧ-город\фото\bitva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293976" cy="568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1116013" y="4508500"/>
            <a:ext cx="6480175" cy="1938338"/>
          </a:xfrm>
          <a:prstGeom prst="rect">
            <a:avLst/>
          </a:prstGeom>
          <a:solidFill>
            <a:schemeClr val="bg1">
              <a:alpha val="2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Не раз и не два заслонял он собою</a:t>
            </a:r>
          </a:p>
          <a:p>
            <a:r>
              <a:rPr lang="ru-RU" sz="2400" b="1"/>
              <a:t>Просторы великой страны.</a:t>
            </a:r>
          </a:p>
          <a:p>
            <a:r>
              <a:rPr lang="ru-RU" sz="2400" b="1"/>
              <a:t>И прежде чем быть Бородинскому бою,</a:t>
            </a:r>
          </a:p>
          <a:p>
            <a:r>
              <a:rPr lang="ru-RU" sz="2400" b="1"/>
              <a:t>Был бой у Смоленской стены.</a:t>
            </a:r>
          </a:p>
          <a:p>
            <a:r>
              <a:rPr lang="ru-RU" sz="2400" b="1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09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Рисунок1 бб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1" name="Содержимое 7"/>
          <p:cNvSpPr>
            <a:spLocks noGrp="1"/>
          </p:cNvSpPr>
          <p:nvPr>
            <p:ph idx="1"/>
          </p:nvPr>
        </p:nvSpPr>
        <p:spPr>
          <a:xfrm>
            <a:off x="4356100" y="1052513"/>
            <a:ext cx="4537075" cy="5113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От каждого камня   здесь мужеством веет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Дней наших и дней старины.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И если ты хочешь              быть духом сильнее,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Побудь у Смоленской стены</a:t>
            </a:r>
            <a:r>
              <a:rPr lang="ru-RU" sz="2800" smtClean="0"/>
              <a:t>.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6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исунок1 бб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8448821" cy="549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2195513" y="4437063"/>
            <a:ext cx="6480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Как первый солдат на границе    России,</a:t>
            </a:r>
          </a:p>
          <a:p>
            <a:r>
              <a:rPr lang="ru-RU" sz="2400" b="1">
                <a:solidFill>
                  <a:schemeClr val="bg1"/>
                </a:solidFill>
              </a:rPr>
              <a:t>Наш город, смотрящий вперед.</a:t>
            </a:r>
          </a:p>
          <a:p>
            <a:r>
              <a:rPr lang="ru-RU" sz="2400" b="1">
                <a:solidFill>
                  <a:schemeClr val="bg1"/>
                </a:solidFill>
              </a:rPr>
              <a:t>И сила его - это Родины сила,</a:t>
            </a:r>
          </a:p>
          <a:p>
            <a:r>
              <a:rPr lang="ru-RU" sz="2400" b="1">
                <a:solidFill>
                  <a:schemeClr val="bg1"/>
                </a:solidFill>
              </a:rPr>
              <a:t>А силу ту множит народ.</a:t>
            </a:r>
          </a:p>
        </p:txBody>
      </p:sp>
    </p:spTree>
    <p:extLst>
      <p:ext uri="{BB962C8B-B14F-4D97-AF65-F5344CB8AC3E}">
        <p14:creationId xmlns:p14="http://schemas.microsoft.com/office/powerpoint/2010/main" val="27387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Восточный учас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302375" cy="42164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6" descr="громовая и ко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24175"/>
            <a:ext cx="3829050" cy="359092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7" descr="вокзал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3097213" cy="23241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собор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678362" cy="345281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3850" y="4005263"/>
            <a:ext cx="59769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i="1"/>
              <a:t>Смоленск, что в имени твоём? –      ненастье</a:t>
            </a:r>
            <a:br>
              <a:rPr lang="ru-RU" sz="2400" b="1" i="1"/>
            </a:br>
            <a:r>
              <a:rPr lang="ru-RU" sz="2400" b="1" i="1"/>
              <a:t>Священным трепетом причастья,</a:t>
            </a:r>
            <a:br>
              <a:rPr lang="ru-RU" sz="2400" b="1" i="1"/>
            </a:br>
            <a:r>
              <a:rPr lang="ru-RU" sz="2400" b="1" i="1"/>
              <a:t>Разволновавшее сердца,</a:t>
            </a:r>
            <a:br>
              <a:rPr lang="ru-RU" sz="2400" b="1" i="1"/>
            </a:br>
            <a:r>
              <a:rPr lang="ru-RU" sz="2400" b="1" i="1"/>
              <a:t>Ну, и, конечно же, отрада</a:t>
            </a:r>
            <a:br>
              <a:rPr lang="ru-RU" sz="2400" b="1" i="1"/>
            </a:br>
            <a:r>
              <a:rPr lang="ru-RU" sz="2400" b="1" i="1"/>
              <a:t>Души и наслажденье взгляда:</a:t>
            </a:r>
            <a:br>
              <a:rPr lang="ru-RU" sz="2400" b="1" i="1"/>
            </a:br>
            <a:r>
              <a:rPr lang="ru-RU" sz="2400" b="1" i="1"/>
              <a:t>Холмы, овраги без конца.</a:t>
            </a:r>
          </a:p>
        </p:txBody>
      </p:sp>
      <p:pic>
        <p:nvPicPr>
          <p:cNvPr id="12292" name="Picture 9" descr="Аврвмиевская и Орё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6838"/>
            <a:ext cx="2595562" cy="3887787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6708775" cy="449421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6" descr="М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103687" cy="307816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413</Words>
  <Application>Microsoft Office PowerPoint</Application>
  <PresentationFormat>Экран (4:3)</PresentationFormat>
  <Paragraphs>100</Paragraphs>
  <Slides>39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Фёдору Коню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интернет</cp:lastModifiedBy>
  <cp:revision>17</cp:revision>
  <dcterms:created xsi:type="dcterms:W3CDTF">2013-09-22T08:18:24Z</dcterms:created>
  <dcterms:modified xsi:type="dcterms:W3CDTF">2017-09-04T08:56:42Z</dcterms:modified>
</cp:coreProperties>
</file>