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64" r:id="rId14"/>
    <p:sldId id="26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716D20-87E1-4161-A1A5-E20A8584411E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F5CCC5-3A72-480C-9C23-3B6F90B13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16D20-87E1-4161-A1A5-E20A8584411E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5CCC5-3A72-480C-9C23-3B6F90B13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16D20-87E1-4161-A1A5-E20A8584411E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5CCC5-3A72-480C-9C23-3B6F90B13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16D20-87E1-4161-A1A5-E20A8584411E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5CCC5-3A72-480C-9C23-3B6F90B13F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16D20-87E1-4161-A1A5-E20A8584411E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5CCC5-3A72-480C-9C23-3B6F90B13F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16D20-87E1-4161-A1A5-E20A8584411E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5CCC5-3A72-480C-9C23-3B6F90B13F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16D20-87E1-4161-A1A5-E20A8584411E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5CCC5-3A72-480C-9C23-3B6F90B13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16D20-87E1-4161-A1A5-E20A8584411E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5CCC5-3A72-480C-9C23-3B6F90B13F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16D20-87E1-4161-A1A5-E20A8584411E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5CCC5-3A72-480C-9C23-3B6F90B13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1716D20-87E1-4161-A1A5-E20A8584411E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F5CCC5-3A72-480C-9C23-3B6F90B13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716D20-87E1-4161-A1A5-E20A8584411E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F5CCC5-3A72-480C-9C23-3B6F90B13F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716D20-87E1-4161-A1A5-E20A8584411E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8F5CCC5-3A72-480C-9C23-3B6F90B13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088231"/>
          </a:xfrm>
        </p:spPr>
        <p:txBody>
          <a:bodyPr>
            <a:noAutofit/>
          </a:bodyPr>
          <a:lstStyle/>
          <a:p>
            <a:r>
              <a:rPr lang="ru-RU" sz="4800" i="1" dirty="0" smtClean="0"/>
              <a:t>Слово не воробей, </a:t>
            </a:r>
            <a:br>
              <a:rPr lang="ru-RU" sz="4800" i="1" dirty="0" smtClean="0"/>
            </a:br>
            <a:r>
              <a:rPr lang="ru-RU" sz="4800" i="1" dirty="0" smtClean="0"/>
              <a:t>вылетит – не поймаешь</a:t>
            </a:r>
            <a:endParaRPr lang="ru-RU" sz="4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861048"/>
            <a:ext cx="7772400" cy="2808312"/>
          </a:xfrm>
        </p:spPr>
        <p:txBody>
          <a:bodyPr/>
          <a:lstStyle/>
          <a:p>
            <a:pPr algn="r"/>
            <a:r>
              <a:rPr lang="ru-RU" dirty="0" smtClean="0"/>
              <a:t>Презентация к интегрированному уроку по русскому языку, литературе и биологии</a:t>
            </a:r>
          </a:p>
          <a:p>
            <a:pPr algn="r"/>
            <a:r>
              <a:rPr lang="ru-RU" dirty="0" smtClean="0"/>
              <a:t>           Автор: учитель русского языка и литературы МБОУ «Ленинская ОШ» </a:t>
            </a:r>
          </a:p>
          <a:p>
            <a:pPr algn="r"/>
            <a:r>
              <a:rPr lang="ru-RU" dirty="0" smtClean="0"/>
              <a:t>Азарова С. 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4527923941891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568"/>
            <a:ext cx="5580112" cy="661243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User\Desktop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748464" cy="6561348"/>
          </a:xfrm>
          <a:prstGeom prst="rect">
            <a:avLst/>
          </a:prstGeom>
          <a:noFill/>
        </p:spPr>
      </p:pic>
      <p:pic>
        <p:nvPicPr>
          <p:cNvPr id="1034" name="Picture 10" descr="C:\Users\User\Desktop\img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0"/>
            <a:ext cx="6102977" cy="6604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User\Desktop\skazki-0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283969" cy="43243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ку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069728"/>
            <a:ext cx="4067944" cy="3788272"/>
          </a:xfrm>
          <a:prstGeom prst="rect">
            <a:avLst/>
          </a:prstGeom>
          <a:noFill/>
        </p:spPr>
      </p:pic>
      <p:pic>
        <p:nvPicPr>
          <p:cNvPr id="2052" name="Picture 4" descr="C:\Users\User\Desktop\image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8333"/>
            <a:ext cx="5039544" cy="3849667"/>
          </a:xfrm>
          <a:prstGeom prst="rect">
            <a:avLst/>
          </a:prstGeom>
          <a:noFill/>
        </p:spPr>
      </p:pic>
      <p:pic>
        <p:nvPicPr>
          <p:cNvPr id="2054" name="Picture 6" descr="C:\Users\User\Desktop\raskraska-kartinok-dlya-malyish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5122"/>
            <a:ext cx="4932040" cy="3329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08lab1vkh1241623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480" y="404664"/>
            <a:ext cx="4680520" cy="6741368"/>
          </a:xfrm>
          <a:prstGeom prst="rect">
            <a:avLst/>
          </a:prstGeom>
          <a:noFill/>
        </p:spPr>
      </p:pic>
      <p:pic>
        <p:nvPicPr>
          <p:cNvPr id="3075" name="Picture 3" descr="C:\Users\User\Desktop\krylov-svinya-pod-dubom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4499992" cy="6597352"/>
          </a:xfrm>
          <a:prstGeom prst="rect">
            <a:avLst/>
          </a:prstGeom>
          <a:noFill/>
        </p:spPr>
      </p:pic>
      <p:pic>
        <p:nvPicPr>
          <p:cNvPr id="3076" name="Picture 4" descr="C:\Users\User\Desktop\il_570xN.679397624_knm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4843546" cy="6858000"/>
          </a:xfrm>
          <a:prstGeom prst="rect">
            <a:avLst/>
          </a:prstGeom>
          <a:noFill/>
        </p:spPr>
      </p:pic>
      <p:pic>
        <p:nvPicPr>
          <p:cNvPr id="3078" name="Picture 6" descr="C:\Users\User\Desktop\239483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6413" y="188640"/>
            <a:ext cx="4827587" cy="6858000"/>
          </a:xfrm>
          <a:prstGeom prst="rect">
            <a:avLst/>
          </a:prstGeom>
          <a:noFill/>
        </p:spPr>
      </p:pic>
      <p:pic>
        <p:nvPicPr>
          <p:cNvPr id="13" name="Picture 9" descr="C:\Users\User\Desktop\img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2018"/>
            <a:ext cx="8927976" cy="6695982"/>
          </a:xfrm>
          <a:prstGeom prst="rect">
            <a:avLst/>
          </a:prstGeom>
          <a:noFill/>
        </p:spPr>
      </p:pic>
      <p:pic>
        <p:nvPicPr>
          <p:cNvPr id="14" name="Picture 7" descr="C:\Users\User\Desktop\54ddf6319913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800" dirty="0" smtClean="0"/>
              <a:t>Слово не воробей, вылетит – не поймаешь.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Первая ласточка весны не делает.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Не там курочка яичко снесло, где кудахчет.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Лучше синица в руках, чем журавль в небе.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Коготок увяз – всей птичке пропасть.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Кукушка кукушонку купила капюшон.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Пословицы, поговорки, скороговорки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1845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1) Кама </a:t>
            </a:r>
            <a:r>
              <a:rPr lang="ru-RU" i="1" dirty="0" smtClean="0"/>
              <a:t>и Волга </a:t>
            </a:r>
            <a:r>
              <a:rPr lang="ru-RU" dirty="0" smtClean="0"/>
              <a:t>– крупнейшие реки европейской части России.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2) Громко лает пё</a:t>
            </a:r>
            <a:r>
              <a:rPr lang="ru-RU" i="1" dirty="0" smtClean="0"/>
              <a:t>с</a:t>
            </a:r>
            <a:r>
              <a:rPr lang="ru-RU" dirty="0" smtClean="0"/>
              <a:t> </a:t>
            </a:r>
            <a:r>
              <a:rPr lang="ru-RU" i="1" dirty="0" smtClean="0"/>
              <a:t>окол</a:t>
            </a:r>
            <a:r>
              <a:rPr lang="ru-RU" dirty="0" smtClean="0"/>
              <a:t>о своей будки.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3) Топ</a:t>
            </a:r>
            <a:r>
              <a:rPr lang="ru-RU" i="1" dirty="0" smtClean="0"/>
              <a:t>ор ёл</a:t>
            </a:r>
            <a:r>
              <a:rPr lang="ru-RU" dirty="0" smtClean="0"/>
              <a:t>ку рубит.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4) На Рождество у крыль</a:t>
            </a:r>
            <a:r>
              <a:rPr lang="ru-RU" i="1" dirty="0" smtClean="0"/>
              <a:t>ца пля</a:t>
            </a:r>
            <a:r>
              <a:rPr lang="ru-RU" dirty="0" smtClean="0"/>
              <a:t>сали ряженые.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5) Размешав раст</a:t>
            </a:r>
            <a:r>
              <a:rPr lang="ru-RU" i="1" dirty="0" smtClean="0"/>
              <a:t>вор,</a:t>
            </a:r>
            <a:r>
              <a:rPr lang="ru-RU" dirty="0" smtClean="0"/>
              <a:t> </a:t>
            </a:r>
            <a:r>
              <a:rPr lang="ru-RU" i="1" dirty="0" smtClean="0"/>
              <a:t>она</a:t>
            </a:r>
            <a:r>
              <a:rPr lang="ru-RU" dirty="0" smtClean="0"/>
              <a:t> выпила лекарство.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6) Этот ви</a:t>
            </a:r>
            <a:r>
              <a:rPr lang="ru-RU" i="1" dirty="0" smtClean="0"/>
              <a:t>д роз</a:t>
            </a:r>
            <a:r>
              <a:rPr lang="ru-RU" dirty="0" smtClean="0"/>
              <a:t> </a:t>
            </a:r>
            <a:r>
              <a:rPr lang="ru-RU" i="1" dirty="0" smtClean="0"/>
              <a:t>д</a:t>
            </a:r>
            <a:r>
              <a:rPr lang="ru-RU" dirty="0" smtClean="0"/>
              <a:t>авно разводится в Болгарии.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00811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«Спрятанное слово»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a98ecda8f1a8262f50042744d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94"/>
            <a:ext cx="5256584" cy="6655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46454" cy="6050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9" y="188640"/>
            <a:ext cx="8997087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11" y="116632"/>
            <a:ext cx="8640961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Albatros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7900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Вольная птица</a:t>
            </a:r>
          </a:p>
          <a:p>
            <a:pPr algn="ctr"/>
            <a:r>
              <a:rPr lang="ru-RU" dirty="0" smtClean="0"/>
              <a:t>Стреляный воробей</a:t>
            </a:r>
          </a:p>
          <a:p>
            <a:pPr algn="ctr"/>
            <a:r>
              <a:rPr lang="ru-RU" dirty="0" smtClean="0"/>
              <a:t>Синяя птица</a:t>
            </a:r>
          </a:p>
          <a:p>
            <a:pPr algn="ctr"/>
            <a:r>
              <a:rPr lang="ru-RU" dirty="0" smtClean="0"/>
              <a:t>Желторотый птенец</a:t>
            </a:r>
          </a:p>
          <a:p>
            <a:pPr algn="ctr"/>
            <a:r>
              <a:rPr lang="ru-RU" dirty="0" smtClean="0"/>
              <a:t>Жить на птичьих правах</a:t>
            </a:r>
          </a:p>
          <a:p>
            <a:pPr algn="ctr"/>
            <a:r>
              <a:rPr lang="ru-RU" dirty="0" smtClean="0"/>
              <a:t>С высоты птичьего полёта</a:t>
            </a:r>
          </a:p>
          <a:p>
            <a:pPr algn="ctr"/>
            <a:r>
              <a:rPr lang="ru-RU" dirty="0" smtClean="0"/>
              <a:t>Важная птица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Заливаться соловьём</a:t>
            </a:r>
          </a:p>
          <a:p>
            <a:pPr algn="ctr"/>
            <a:r>
              <a:rPr lang="ru-RU" dirty="0" smtClean="0"/>
              <a:t>Поставить птичку (галочку)</a:t>
            </a:r>
          </a:p>
          <a:p>
            <a:pPr algn="ctr"/>
            <a:r>
              <a:rPr lang="ru-RU" dirty="0" smtClean="0"/>
              <a:t>Белая ворона</a:t>
            </a:r>
          </a:p>
          <a:p>
            <a:pPr algn="ctr"/>
            <a:r>
              <a:rPr lang="ru-RU" dirty="0" smtClean="0"/>
              <a:t>Птичий базар</a:t>
            </a:r>
          </a:p>
          <a:p>
            <a:pPr algn="ctr"/>
            <a:r>
              <a:rPr lang="ru-RU" dirty="0" smtClean="0"/>
              <a:t>Ворона в павлиньих перьях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Фразеологизмы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447800"/>
            <a:ext cx="3672408" cy="4572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Ласточки пропали, </a:t>
            </a:r>
          </a:p>
          <a:p>
            <a:r>
              <a:rPr lang="ru-RU" dirty="0" smtClean="0"/>
              <a:t>А вчера зарёй</a:t>
            </a:r>
          </a:p>
          <a:p>
            <a:r>
              <a:rPr lang="ru-RU" dirty="0" smtClean="0"/>
              <a:t>Всё грачи летали</a:t>
            </a:r>
          </a:p>
          <a:p>
            <a:r>
              <a:rPr lang="ru-RU" dirty="0" smtClean="0"/>
              <a:t>Да, как сеть, мелькали</a:t>
            </a:r>
          </a:p>
          <a:p>
            <a:r>
              <a:rPr lang="ru-RU" dirty="0" smtClean="0"/>
              <a:t>Вон над той горой.</a:t>
            </a:r>
          </a:p>
          <a:p>
            <a:r>
              <a:rPr lang="ru-RU" dirty="0" smtClean="0"/>
              <a:t>С вечера всё спится,</a:t>
            </a:r>
          </a:p>
          <a:p>
            <a:r>
              <a:rPr lang="ru-RU" dirty="0" smtClean="0"/>
              <a:t>На дворе темно.</a:t>
            </a:r>
          </a:p>
          <a:p>
            <a:r>
              <a:rPr lang="ru-RU" dirty="0" smtClean="0"/>
              <a:t>Лист сухой валится, </a:t>
            </a:r>
          </a:p>
          <a:p>
            <a:r>
              <a:rPr lang="ru-RU" dirty="0" smtClean="0"/>
              <a:t>Ночью вьюга злится</a:t>
            </a:r>
            <a:br>
              <a:rPr lang="ru-RU" dirty="0" smtClean="0"/>
            </a:br>
            <a:r>
              <a:rPr lang="ru-RU" dirty="0" smtClean="0"/>
              <a:t>да стучит в окно.</a:t>
            </a:r>
          </a:p>
          <a:p>
            <a:r>
              <a:rPr lang="ru-RU" dirty="0" smtClean="0"/>
              <a:t>Лучше б снег да вьюгу</a:t>
            </a:r>
          </a:p>
          <a:p>
            <a:r>
              <a:rPr lang="ru-RU" dirty="0" smtClean="0"/>
              <a:t>Встретить грудью рад!</a:t>
            </a:r>
          </a:p>
          <a:p>
            <a:r>
              <a:rPr lang="ru-RU" dirty="0" smtClean="0"/>
              <a:t>Словно как с испугу</a:t>
            </a:r>
          </a:p>
          <a:p>
            <a:r>
              <a:rPr lang="ru-RU" dirty="0" smtClean="0"/>
              <a:t>Раскричавшись, к югу</a:t>
            </a:r>
          </a:p>
          <a:p>
            <a:r>
              <a:rPr lang="ru-RU" dirty="0" smtClean="0"/>
              <a:t>Журавли летят. (А.Фет)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3950" y="980728"/>
            <a:ext cx="4102546" cy="56166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Край ты мой, родимый край!</a:t>
            </a:r>
          </a:p>
          <a:p>
            <a:r>
              <a:rPr lang="ru-RU" dirty="0" smtClean="0"/>
              <a:t>Конский бег на воле,</a:t>
            </a:r>
          </a:p>
          <a:p>
            <a:r>
              <a:rPr lang="ru-RU" dirty="0" smtClean="0"/>
              <a:t>В небе крик орлиных стай, </a:t>
            </a:r>
          </a:p>
          <a:p>
            <a:r>
              <a:rPr lang="ru-RU" dirty="0" smtClean="0"/>
              <a:t>Волчий голос в поле!</a:t>
            </a:r>
          </a:p>
          <a:p>
            <a:r>
              <a:rPr lang="ru-RU" dirty="0" smtClean="0"/>
              <a:t>Гой ты, родина моя!</a:t>
            </a:r>
          </a:p>
          <a:p>
            <a:r>
              <a:rPr lang="ru-RU" dirty="0" smtClean="0"/>
              <a:t>Гой ты, бор дремучий!</a:t>
            </a:r>
          </a:p>
          <a:p>
            <a:r>
              <a:rPr lang="ru-RU" dirty="0" smtClean="0"/>
              <a:t>Свист полночный соловья!</a:t>
            </a:r>
          </a:p>
          <a:p>
            <a:r>
              <a:rPr lang="ru-RU" dirty="0" smtClean="0"/>
              <a:t>Ветер, снег да тучи!</a:t>
            </a:r>
          </a:p>
          <a:p>
            <a:r>
              <a:rPr lang="ru-RU" dirty="0" smtClean="0"/>
              <a:t>                         ( А.К.Толстой)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Стихотворения русских поэтов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64502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Проснулся: в широкие щели сарая</a:t>
            </a:r>
          </a:p>
          <a:p>
            <a:r>
              <a:rPr lang="ru-RU" dirty="0" smtClean="0"/>
              <a:t>Глядятся весёлого солнца лучи.</a:t>
            </a:r>
          </a:p>
          <a:p>
            <a:r>
              <a:rPr lang="ru-RU" dirty="0" smtClean="0"/>
              <a:t>Воркует голубка; над крышей летая,</a:t>
            </a:r>
          </a:p>
          <a:p>
            <a:r>
              <a:rPr lang="ru-RU" dirty="0" smtClean="0"/>
              <a:t>Кричат молодые грачи,</a:t>
            </a:r>
          </a:p>
          <a:p>
            <a:r>
              <a:rPr lang="ru-RU" dirty="0" smtClean="0"/>
              <a:t>Летит и другая какая-то птица –</a:t>
            </a:r>
          </a:p>
          <a:p>
            <a:r>
              <a:rPr lang="ru-RU" dirty="0" smtClean="0"/>
              <a:t>По тени узнал я ворону как раз;</a:t>
            </a:r>
          </a:p>
          <a:p>
            <a:r>
              <a:rPr lang="ru-RU" dirty="0" smtClean="0"/>
              <a:t>ЧУ! Шёпот какой-то… а вот вереница</a:t>
            </a:r>
          </a:p>
          <a:p>
            <a:r>
              <a:rPr lang="ru-RU" dirty="0" smtClean="0"/>
              <a:t>Вдоль щели внимательных глаз!  (Н.Некрасов)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</TotalTime>
  <Words>320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Слово не воробей,  вылетит – не поймаешь</vt:lpstr>
      <vt:lpstr>Слайд 2</vt:lpstr>
      <vt:lpstr>Слайд 3</vt:lpstr>
      <vt:lpstr>Слайд 4</vt:lpstr>
      <vt:lpstr>Слайд 5</vt:lpstr>
      <vt:lpstr>Слайд 6</vt:lpstr>
      <vt:lpstr>Слайд 7</vt:lpstr>
      <vt:lpstr>Фразеологизмы</vt:lpstr>
      <vt:lpstr>Стихотворения русских поэтов</vt:lpstr>
      <vt:lpstr>Слайд 10</vt:lpstr>
      <vt:lpstr>Слайд 11</vt:lpstr>
      <vt:lpstr>Слайд 12</vt:lpstr>
      <vt:lpstr>Пословицы, поговорки, скороговорки</vt:lpstr>
      <vt:lpstr>«Спрятанное слово»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2017-05-28T10:29:06Z</dcterms:created>
  <dcterms:modified xsi:type="dcterms:W3CDTF">2018-04-12T07:00:17Z</dcterms:modified>
</cp:coreProperties>
</file>