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9" r:id="rId5"/>
    <p:sldId id="260" r:id="rId6"/>
    <p:sldId id="264" r:id="rId7"/>
    <p:sldId id="261" r:id="rId8"/>
    <p:sldId id="262" r:id="rId9"/>
    <p:sldId id="263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B3424A-2472-45D7-99D2-E4282209DD5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8B164-2140-41B8-872E-EF429B473A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User\Desktop\Kak-risovat-za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6" y="1"/>
            <a:ext cx="9267825" cy="681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411920" cy="5687144"/>
          </a:xfrm>
        </p:spPr>
        <p:txBody>
          <a:bodyPr>
            <a:normAutofit/>
          </a:bodyPr>
          <a:lstStyle/>
          <a:p>
            <a:r>
              <a:rPr lang="ru-RU" dirty="0" smtClean="0"/>
              <a:t>1.</a:t>
            </a:r>
            <a:r>
              <a:rPr lang="ru-RU" b="1" dirty="0" smtClean="0"/>
              <a:t>Получившая</a:t>
            </a:r>
            <a:r>
              <a:rPr lang="ru-RU" dirty="0" smtClean="0"/>
              <a:t>(какая?)- причастие, обозначает признак по действию;</a:t>
            </a:r>
          </a:p>
          <a:p>
            <a:r>
              <a:rPr lang="ru-RU" dirty="0" smtClean="0"/>
              <a:t>2. От глагола получить + </a:t>
            </a:r>
          </a:p>
          <a:p>
            <a:r>
              <a:rPr lang="ru-RU" dirty="0" smtClean="0"/>
              <a:t>-ВШ-</a:t>
            </a:r>
          </a:p>
          <a:p>
            <a:r>
              <a:rPr lang="ru-RU" dirty="0" smtClean="0"/>
              <a:t>3. Н.ф. получивший</a:t>
            </a:r>
          </a:p>
          <a:p>
            <a:r>
              <a:rPr lang="ru-RU" dirty="0" smtClean="0"/>
              <a:t>4. П.п.: действ., </a:t>
            </a:r>
            <a:r>
              <a:rPr lang="ru-RU" dirty="0" err="1" smtClean="0"/>
              <a:t>пр.вр</a:t>
            </a:r>
            <a:r>
              <a:rPr lang="ru-RU" dirty="0" smtClean="0"/>
              <a:t>., </a:t>
            </a:r>
            <a:r>
              <a:rPr lang="ru-RU" dirty="0" err="1" smtClean="0"/>
              <a:t>сов.в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5. Н.п.. ед.ч., ж.р. </a:t>
            </a:r>
            <a:r>
              <a:rPr lang="ru-RU" dirty="0" err="1" smtClean="0"/>
              <a:t>И.п</a:t>
            </a:r>
            <a:endParaRPr lang="ru-RU" dirty="0" smtClean="0"/>
          </a:p>
          <a:p>
            <a:r>
              <a:rPr lang="ru-RU" dirty="0" smtClean="0"/>
              <a:t>6. Получившая (какая?) – в предложении является определением.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04664"/>
            <a:ext cx="4464496" cy="5615136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Уединившись </a:t>
            </a:r>
            <a:r>
              <a:rPr lang="ru-RU" dirty="0" smtClean="0"/>
              <a:t>(как?)– деепричастие, обозначает добавочное действие;</a:t>
            </a:r>
          </a:p>
          <a:p>
            <a:r>
              <a:rPr lang="ru-RU" dirty="0" smtClean="0"/>
              <a:t>2. От глагола уединиться + -ВШИ-;</a:t>
            </a:r>
          </a:p>
          <a:p>
            <a:r>
              <a:rPr lang="ru-RU" dirty="0" smtClean="0"/>
              <a:t>3. П.п.: несов.в., </a:t>
            </a:r>
            <a:r>
              <a:rPr lang="ru-RU" dirty="0" err="1" smtClean="0"/>
              <a:t>возвр</a:t>
            </a:r>
            <a:r>
              <a:rPr lang="ru-RU" dirty="0" smtClean="0"/>
              <a:t>., неизм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Уединившись (как?) -  в предложении является обстоятельством.</a:t>
            </a:r>
            <a:endParaRPr lang="ru-RU" dirty="0"/>
          </a:p>
        </p:txBody>
      </p:sp>
      <p:pic>
        <p:nvPicPr>
          <p:cNvPr id="6" name="Picture 2" descr="C:\Users\User\Desktop\826043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472" y="4701614"/>
            <a:ext cx="1459768" cy="175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</a:t>
            </a:r>
            <a:r>
              <a:rPr lang="ru-RU" sz="4000" dirty="0" smtClean="0"/>
              <a:t>Вставьте </a:t>
            </a:r>
            <a:r>
              <a:rPr lang="ru-RU" sz="4000" dirty="0" smtClean="0"/>
              <a:t>в прилагательные и </a:t>
            </a:r>
            <a:r>
              <a:rPr lang="ru-RU" sz="4000" dirty="0" smtClean="0"/>
              <a:t>причастия</a:t>
            </a:r>
            <a:br>
              <a:rPr lang="ru-RU" sz="4000" dirty="0" smtClean="0"/>
            </a:br>
            <a:r>
              <a:rPr lang="ru-RU" sz="4000" dirty="0" smtClean="0"/>
              <a:t>Н </a:t>
            </a:r>
            <a:r>
              <a:rPr lang="ru-RU" sz="4000" dirty="0" smtClean="0"/>
              <a:t>или НН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3529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r>
              <a:rPr lang="ru-RU" dirty="0" smtClean="0"/>
              <a:t>        У затопле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ых причалов, выстроившись вереницей, стояли просмолё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ые рыбацкие челны, на которых высились связа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ые невода, плетё</a:t>
            </a:r>
            <a:r>
              <a:rPr lang="ru-RU" sz="2800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ые корзинки, дли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ые шесты, вёсла с отполирова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ыми рукоятками, жестя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ые вёдра, дубовые бочонки, окова</a:t>
            </a:r>
            <a:r>
              <a:rPr lang="ru-RU" dirty="0" smtClean="0">
                <a:solidFill>
                  <a:srgbClr val="FF0000"/>
                </a:solidFill>
              </a:rPr>
              <a:t>нн</a:t>
            </a:r>
            <a:r>
              <a:rPr lang="ru-RU" dirty="0" smtClean="0"/>
              <a:t>ые обручами, для пресной воды- всё, что может понадобиться во время лова.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44" name="Picture 4" descr="C:\Users\User\Desktop\1172293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5144"/>
            <a:ext cx="1600200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878253"/>
          </a:xfrm>
        </p:spPr>
        <p:txBody>
          <a:bodyPr/>
          <a:lstStyle/>
          <a:p>
            <a:r>
              <a:rPr lang="ru-RU" b="1" dirty="0" smtClean="0"/>
              <a:t>НЕ слитно</a:t>
            </a:r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Ненаписанное письмо,</a:t>
            </a:r>
          </a:p>
          <a:p>
            <a:r>
              <a:rPr lang="ru-RU" dirty="0" smtClean="0"/>
              <a:t>нерешённая задача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734237"/>
          </a:xfrm>
        </p:spPr>
        <p:txBody>
          <a:bodyPr/>
          <a:lstStyle/>
          <a:p>
            <a:r>
              <a:rPr lang="ru-RU" b="1" dirty="0" smtClean="0"/>
              <a:t>НЕ раздельно</a:t>
            </a:r>
          </a:p>
          <a:p>
            <a:endParaRPr lang="ru-RU" b="1" dirty="0" smtClean="0"/>
          </a:p>
          <a:p>
            <a:r>
              <a:rPr lang="ru-RU" dirty="0" smtClean="0"/>
              <a:t>упражнение не выполнено,</a:t>
            </a:r>
          </a:p>
          <a:p>
            <a:r>
              <a:rPr lang="ru-RU" dirty="0" smtClean="0"/>
              <a:t>не  сломанная, а срезанная ветка,</a:t>
            </a:r>
          </a:p>
          <a:p>
            <a:r>
              <a:rPr lang="ru-RU" dirty="0" smtClean="0"/>
              <a:t>не  отправленное вовремя письмо,</a:t>
            </a:r>
          </a:p>
          <a:p>
            <a:r>
              <a:rPr lang="ru-RU" dirty="0" smtClean="0"/>
              <a:t>не понял,</a:t>
            </a:r>
          </a:p>
          <a:p>
            <a:r>
              <a:rPr lang="ru-RU" dirty="0" smtClean="0"/>
              <a:t>не терпел,</a:t>
            </a:r>
            <a:endParaRPr lang="ru-RU" b="1" dirty="0" smtClean="0"/>
          </a:p>
          <a:p>
            <a:r>
              <a:rPr lang="ru-RU" dirty="0" smtClean="0"/>
              <a:t>не   зная,</a:t>
            </a:r>
          </a:p>
          <a:p>
            <a:r>
              <a:rPr lang="ru-RU" dirty="0" smtClean="0"/>
              <a:t>не  сделав,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983832"/>
          </a:xfrm>
        </p:spPr>
        <p:txBody>
          <a:bodyPr/>
          <a:lstStyle/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Не имея терпения, 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ничему не научишься!</a:t>
            </a:r>
          </a:p>
          <a:p>
            <a:r>
              <a:rPr lang="ru-RU" sz="2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1" name="Picture 3" descr="C:\Users\User\Desktop\f96399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User\Desktop\1426408901_fantastic-country-2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0"/>
            <a:ext cx="44644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User\Desktop\0_126c6a_bffb85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3021" cy="6858000"/>
          </a:xfrm>
          <a:prstGeom prst="rect">
            <a:avLst/>
          </a:prstGeom>
          <a:noFill/>
        </p:spPr>
      </p:pic>
      <p:pic>
        <p:nvPicPr>
          <p:cNvPr id="3079" name="Picture 7" descr="C:\Users\User\Desktop\clipart-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16632"/>
            <a:ext cx="4536504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89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Тема: «Причастие и деепричастие. Подготовка по орфографии и пунктуации»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Users\User\Desktop\14737539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52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ГЛАГОЛ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844824"/>
            <a:ext cx="3749040" cy="40324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причастие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b="1" i="1" dirty="0" smtClean="0"/>
              <a:t>П.п. </a:t>
            </a:r>
            <a:r>
              <a:rPr lang="ru-RU" b="1" dirty="0" smtClean="0">
                <a:solidFill>
                  <a:srgbClr val="C00000"/>
                </a:solidFill>
              </a:rPr>
              <a:t>Вид,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время, возвратность    </a:t>
            </a:r>
            <a:endParaRPr lang="ru-RU" b="1" u="sng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действительное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сострадательное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/>
              <a:t>Н.п. </a:t>
            </a:r>
            <a:r>
              <a:rPr lang="ru-RU" b="1" dirty="0" smtClean="0"/>
              <a:t>число</a:t>
            </a:r>
            <a:r>
              <a:rPr lang="ru-RU" b="1" dirty="0" smtClean="0"/>
              <a:t>, род, падеж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916832"/>
            <a:ext cx="3749040" cy="38164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деепричастие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Вид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Неизменяемость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обстоятельство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1. Принцесса Причастие получившая прекрасное воспитание и образование играла на пианино пела и танцевала.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Picture 2" descr="C:\Users\User\Desktop\img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400600" cy="381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111080"/>
          </a:xfrm>
        </p:spPr>
        <p:txBody>
          <a:bodyPr/>
          <a:lstStyle/>
          <a:p>
            <a:r>
              <a:rPr lang="ru-RU" sz="2800" dirty="0" smtClean="0"/>
              <a:t>2.  Принцесса Деепричастие  </a:t>
            </a:r>
            <a:r>
              <a:rPr lang="ru-RU" sz="2800" dirty="0" smtClean="0"/>
              <a:t>предпочитая </a:t>
            </a:r>
            <a:r>
              <a:rPr lang="ru-RU" sz="2800" dirty="0" smtClean="0"/>
              <a:t>иногда побыть одна, убегала в сад и сидела там  </a:t>
            </a:r>
            <a:r>
              <a:rPr lang="ru-RU" sz="2800" dirty="0" smtClean="0"/>
              <a:t>уединившись.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146" name="Picture 2" descr="C:\Users\User\Desktop\1321454623_73323763_f_10_cinderella_stai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600400" cy="377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688632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800" dirty="0" smtClean="0"/>
              <a:t>1. Принцесса Причастие, получившая (3) прекрасное воспитание и образование, играла на пианино, пела и танцевала.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2. Принцесса Деепричастие,  </a:t>
            </a:r>
            <a:r>
              <a:rPr lang="ru-RU" sz="2800" dirty="0" smtClean="0"/>
              <a:t>предпочитая </a:t>
            </a:r>
            <a:r>
              <a:rPr lang="ru-RU" sz="2800" dirty="0" smtClean="0"/>
              <a:t>иногда побыть одна, убегала в сад и сидела, уединившись(3).</a:t>
            </a:r>
          </a:p>
          <a:p>
            <a:endParaRPr lang="ru-RU" dirty="0"/>
          </a:p>
        </p:txBody>
      </p:sp>
      <p:pic>
        <p:nvPicPr>
          <p:cNvPr id="5" name="Picture 2" descr="C:\Users\User\Desktop\3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1368152" cy="164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252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Король</vt:lpstr>
      <vt:lpstr>Слайд 3</vt:lpstr>
      <vt:lpstr> </vt:lpstr>
      <vt:lpstr>Слайд 5</vt:lpstr>
      <vt:lpstr>                      ГЛАГОЛ</vt:lpstr>
      <vt:lpstr>Слайд 7</vt:lpstr>
      <vt:lpstr>Слайд 8</vt:lpstr>
      <vt:lpstr>Слайд 9</vt:lpstr>
      <vt:lpstr>Слайд 10</vt:lpstr>
      <vt:lpstr>   Вставьте в прилагательные и причастия Н или НН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2017-03-14T06:55:04Z</dcterms:created>
  <dcterms:modified xsi:type="dcterms:W3CDTF">2017-03-16T16:36:55Z</dcterms:modified>
</cp:coreProperties>
</file>