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5" r:id="rId5"/>
    <p:sldId id="259" r:id="rId6"/>
    <p:sldId id="260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3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50F9-BE6F-4186-A980-60D7A8A027AB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3CF60B-58CB-4CD2-AE18-804A60C0E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50F9-BE6F-4186-A980-60D7A8A027AB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F60B-58CB-4CD2-AE18-804A60C0E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50F9-BE6F-4186-A980-60D7A8A027AB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F60B-58CB-4CD2-AE18-804A60C0E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50F9-BE6F-4186-A980-60D7A8A027AB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3CF60B-58CB-4CD2-AE18-804A60C0E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50F9-BE6F-4186-A980-60D7A8A027AB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F60B-58CB-4CD2-AE18-804A60C0E6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50F9-BE6F-4186-A980-60D7A8A027AB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F60B-58CB-4CD2-AE18-804A60C0E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50F9-BE6F-4186-A980-60D7A8A027AB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53CF60B-58CB-4CD2-AE18-804A60C0E6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50F9-BE6F-4186-A980-60D7A8A027AB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F60B-58CB-4CD2-AE18-804A60C0E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50F9-BE6F-4186-A980-60D7A8A027AB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F60B-58CB-4CD2-AE18-804A60C0E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50F9-BE6F-4186-A980-60D7A8A027AB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F60B-58CB-4CD2-AE18-804A60C0E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50F9-BE6F-4186-A980-60D7A8A027AB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F60B-58CB-4CD2-AE18-804A60C0E6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D850F9-BE6F-4186-A980-60D7A8A027AB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3CF60B-58CB-4CD2-AE18-804A60C0E6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img-fotki.yandex.ru/get/5307/19411616.d9/0_7dec5_ee936104_orig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hyperlink" Target="http://img-fotki.yandex.ru/get/4612/19411616.102/0_84186_4c1c78aa_orig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25144"/>
            <a:ext cx="8587680" cy="136815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Андрей Платонович Платонов </a:t>
            </a:r>
            <a:br>
              <a:rPr lang="ru-RU" sz="2800" b="1" dirty="0" smtClean="0"/>
            </a:br>
            <a:r>
              <a:rPr lang="ru-RU" sz="2800" b="1" dirty="0" smtClean="0"/>
              <a:t>1899 - 1951</a:t>
            </a:r>
            <a:endParaRPr lang="ru-RU" sz="2800" b="1" dirty="0"/>
          </a:p>
        </p:txBody>
      </p:sp>
      <p:pic>
        <p:nvPicPr>
          <p:cNvPr id="4" name="Рисунок 3" descr="rr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285728"/>
            <a:ext cx="3600400" cy="43499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76872"/>
            <a:ext cx="8686800" cy="3803253"/>
          </a:xfrm>
        </p:spPr>
        <p:txBody>
          <a:bodyPr/>
          <a:lstStyle/>
          <a:p>
            <a:r>
              <a:rPr lang="ru-RU" i="1" dirty="0" smtClean="0"/>
              <a:t>1) Нужно жить в гармонии с миром живой природы.</a:t>
            </a:r>
          </a:p>
          <a:p>
            <a:r>
              <a:rPr lang="ru-RU" i="1" dirty="0" smtClean="0"/>
              <a:t>2) Нужно быть добрым на весь свой долгий век.</a:t>
            </a:r>
            <a:endParaRPr lang="ru-RU" dirty="0" smtClean="0"/>
          </a:p>
          <a:p>
            <a:r>
              <a:rPr lang="ru-RU" i="1" dirty="0" smtClean="0"/>
              <a:t>3) Нужно трудиться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 Настоящая фамилия </a:t>
            </a:r>
            <a:r>
              <a:rPr lang="ru-RU" dirty="0" err="1" smtClean="0"/>
              <a:t>Клементов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В семье было много детей (11). Нужно было быть нянькой для младших.</a:t>
            </a:r>
          </a:p>
          <a:p>
            <a:r>
              <a:rPr lang="ru-RU" dirty="0" smtClean="0"/>
              <a:t>- Семья жила бедно.</a:t>
            </a:r>
          </a:p>
          <a:p>
            <a:r>
              <a:rPr lang="ru-RU" dirty="0" smtClean="0"/>
              <a:t>На долгую память остались в сердце воспоминания об учительнице, рассказавшей «главную, пропетую сердцем сказку о Человеке»).</a:t>
            </a:r>
          </a:p>
          <a:p>
            <a:r>
              <a:rPr lang="ru-RU" dirty="0" smtClean="0"/>
              <a:t> Писать начал  в конце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latonov_Andrey_-_Finist_-_yasnyy_sokol_i_drugie_skazki_pHpVlJB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458093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89050_bi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1500188"/>
            <a:ext cx="2430462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4637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79512" y="332656"/>
            <a:ext cx="3290887" cy="4525963"/>
          </a:xfrm>
          <a:prstGeom prst="rect">
            <a:avLst/>
          </a:prstGeom>
        </p:spPr>
      </p:pic>
      <p:pic>
        <p:nvPicPr>
          <p:cNvPr id="7" name="Рисунок 6" descr="andrey-platonov-rasskazy-i-skazki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2924944"/>
            <a:ext cx="1905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466508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476672"/>
            <a:ext cx="2333625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832092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501008"/>
            <a:ext cx="21621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Рассказ –жанр малой прозы, отличающийся небольшим объёмом и единством художественных событий. В рассказе обычно одна сюжетная линия с конфликтной ситуацией и мало действующих лиц.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рассказа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1) Как Никита «жил один».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2) «Путешествие» Никиты по двору.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3) Возвращение отца.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 Как Никита «жил один»</a:t>
            </a:r>
            <a:endParaRPr lang="ru-RU" dirty="0"/>
          </a:p>
        </p:txBody>
      </p:sp>
      <p:pic>
        <p:nvPicPr>
          <p:cNvPr id="4" name="Содержимое 3" descr="0_841aa_42c69c7c_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348880"/>
            <a:ext cx="4554910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Содержимое 3" descr="0_84185_ed28ec0b_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492896"/>
            <a:ext cx="3888432" cy="3500731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«путешествие» Никиты по двору</a:t>
            </a:r>
            <a:endParaRPr lang="ru-RU" dirty="0"/>
          </a:p>
        </p:txBody>
      </p:sp>
      <p:pic>
        <p:nvPicPr>
          <p:cNvPr id="4" name="Содержимое 3" descr="0_841ab_928db0c2_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6387" y="1412776"/>
            <a:ext cx="3777821" cy="4896543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8" descr="http://festival.1september.ru/articles/314362/image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444" t="6154" r="4444" b="9231"/>
          <a:stretch>
            <a:fillRect/>
          </a:stretch>
        </p:blipFill>
        <p:spPr bwMode="auto">
          <a:xfrm>
            <a:off x="251520" y="332656"/>
            <a:ext cx="2664296" cy="30243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xtLst/>
        </p:spPr>
      </p:pic>
      <p:pic>
        <p:nvPicPr>
          <p:cNvPr id="5" name="Picture 4" descr="http://festival.1september.ru/articles/314362/image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73016"/>
            <a:ext cx="2664296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http://festival.1september.ru/articles/314362/image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7" y="332656"/>
            <a:ext cx="2664296" cy="304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festival.1september.ru/articles/314362/image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3645024"/>
            <a:ext cx="259243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festival.1september.ru/articles/314362/image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298166"/>
            <a:ext cx="2592288" cy="305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http://festival.1september.ru/articles/314362/image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3527520"/>
            <a:ext cx="2647072" cy="292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39552"/>
          </a:xfrm>
        </p:spPr>
        <p:txBody>
          <a:bodyPr/>
          <a:lstStyle/>
          <a:p>
            <a:r>
              <a:rPr lang="ru-RU" dirty="0" smtClean="0"/>
              <a:t>             3. Возвращение отца</a:t>
            </a:r>
            <a:endParaRPr lang="ru-RU" dirty="0"/>
          </a:p>
        </p:txBody>
      </p:sp>
      <p:pic>
        <p:nvPicPr>
          <p:cNvPr id="4" name="Picture 4" descr="user posted image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357298"/>
            <a:ext cx="3240360" cy="473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user pos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1340768"/>
            <a:ext cx="3312368" cy="47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987824" y="6093297"/>
            <a:ext cx="60486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/>
              <a:t>«Давайте все трудом работать, и все живые будут».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</TotalTime>
  <Words>163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Вспомните</vt:lpstr>
      <vt:lpstr>Слайд 3</vt:lpstr>
      <vt:lpstr>Вспомните</vt:lpstr>
      <vt:lpstr>План рассказа</vt:lpstr>
      <vt:lpstr>1.  Как Никита «жил один»</vt:lpstr>
      <vt:lpstr>2. «путешествие» Никиты по двору</vt:lpstr>
      <vt:lpstr>Слайд 8</vt:lpstr>
      <vt:lpstr>             3. Возвращение отца</vt:lpstr>
      <vt:lpstr> 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Comp</cp:lastModifiedBy>
  <cp:revision>12</cp:revision>
  <dcterms:created xsi:type="dcterms:W3CDTF">2017-03-19T07:28:10Z</dcterms:created>
  <dcterms:modified xsi:type="dcterms:W3CDTF">2017-03-20T10:03:17Z</dcterms:modified>
</cp:coreProperties>
</file>