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3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DF50-9C31-4984-837F-5B1B840A7E9B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DBF93-7DCA-46B9-961A-3B110F44B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Герои Лескова – представители разных сословий, с ними писатель сталкивался с ранних лет. «Изучить речи каждого представителя социальных и личных положений довольно трудно… Этот народный, вульгарный и вычурный язык,</a:t>
            </a:r>
            <a:r>
              <a:rPr lang="ru-RU" baseline="0" dirty="0" smtClean="0"/>
              <a:t> которым написаны страницы моих работ, сочинен не мною, а подслушан у мужика, у полуинтеллигента, у краснобаев, у юродивых, у святош. Ведь я собирал его много лет по словечкам, по пословицам и отдельным выражениям, схваченным на лету, в толпе. Все говорят у меня по-своему, а не </a:t>
            </a:r>
            <a:r>
              <a:rPr lang="ru-RU" baseline="0" dirty="0" err="1" smtClean="0"/>
              <a:t>по-литературному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BF93-7DCA-46B9-961A-3B110F44BB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ninlib.orel.ru/pam/pam_leskovu.htm" TargetMode="External"/><Relationship Id="rId2" Type="http://schemas.openxmlformats.org/officeDocument/2006/relationships/hyperlink" Target="http://www.libozersk.ru/pages/index/774?cont=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isdoms.ru/56.html" TargetMode="External"/><Relationship Id="rId4" Type="http://schemas.openxmlformats.org/officeDocument/2006/relationships/hyperlink" Target="http://slovariki.org/tolkovyj-clovar-ozegova/613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276873"/>
            <a:ext cx="7772400" cy="10081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«Кудесник языка»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400800" cy="936104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Урок литературы в 8-ом </a:t>
            </a: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классе</a:t>
            </a:r>
          </a:p>
          <a:p>
            <a:endParaRPr lang="ru-RU" sz="43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3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Адашан</a:t>
            </a: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Е.И</a:t>
            </a: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учитель </a:t>
            </a: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русского языка и </a:t>
            </a: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литературы</a:t>
            </a:r>
          </a:p>
          <a:p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43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Хиславичская</a:t>
            </a:r>
            <a:r>
              <a:rPr lang="ru-RU" sz="4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СШ»</a:t>
            </a:r>
            <a:endParaRPr lang="ru-RU" sz="43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49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809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Орел. Памятник Н.С. Лескову и героям его произведений</a:t>
            </a:r>
            <a:r>
              <a:rPr lang="ru-RU" sz="2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Открыт в 1981 г. в честь 150-летия со дня рождения писателя. Авторы памятника — </a:t>
            </a:r>
            <a:r>
              <a:rPr lang="ru-RU" sz="2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Ю. Г. Орехов, Ю. Ю. Орехов, В. А. Петербуржцев и А. В. </a:t>
            </a:r>
            <a:r>
              <a:rPr lang="ru-RU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Степанов</a:t>
            </a:r>
            <a:endParaRPr lang="ru-RU" sz="2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pics.livejournal.com/pereyaslavets/pic/000eyctt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45" y="1880840"/>
            <a:ext cx="6312723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cs.livejournal.com/pereyaslavets/pic/000ez93a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4176464" cy="51715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691157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Любовь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Онисимовна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Аркадий 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— герои повести «Тупейный художник»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ics.livejournal.com/pereyaslavets/pic/000f0f8b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4320480" cy="562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5877273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Катерина Измайлова — героиня рассказа 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«Леди Макбет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Мценского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уезда»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ics.livejournal.com/pereyaslavets/pic/000f14cy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672408" cy="558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573325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Иван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Северьянович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Грушенька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— 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герои повести «Очарованный странник»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cs.livejournal.com/pereyaslavets/pic/000f2248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18457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cs.livejournal.com/pereyaslavets/pic/000f3bds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968552" cy="6408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52120" y="3105835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Протопоп Туберозов, отец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Захарий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дьякон Ахилла - герои романа «Соборяне»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Пять бронзовых скульптурных групп – героев произведений Н.С.Лескова, на полутораметровых колоннах, окружают сидящего на скамье писателя. Памятник органически вписался в городскую архитектурную среду и природный ландшафт сквера на берегу реки Орлик. Авторы памятника: скульпторы Ю.Г.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Ю.Ю.Ореховы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архитекторы А.В.Степанов и В.А.Петербуржцев. За эту работу авторы памятника были удостоены Государственной премии за 1982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год.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Значение слова «гений»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ГЕНИЙ, -я, м. </a:t>
            </a:r>
          </a:p>
          <a:p>
            <a:pPr indent="630238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Высшая творческая способность. Литературный г. Толстого. </a:t>
            </a:r>
          </a:p>
          <a:p>
            <a:pPr indent="630238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Человек, обладающий такой способностью. Творения гениев. Непризнанный г. (о том, кто чересчур высоко оценивает свои способности; ирон.). </a:t>
            </a:r>
          </a:p>
          <a:p>
            <a:pPr indent="630238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В древнеримской мифологии: дух - покровитель человека, позже - вообще олицетворение добрых или злых сил. Добрый г. (тот, кто помогает кому-н., оказывает на кого-н. благотворное влияние). Злой г.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692696"/>
            <a:ext cx="470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ИСТОЧНИКИ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924943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340768"/>
            <a:ext cx="82390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Егорова Н.В. Поурочные разработки по литературе. 8 класс.- М.: ВАСО, 2016. – 448 с.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Коровина В.Я. Литература.8 класс. Учебник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общеобразеоват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Организаций с прил. На электронном носителе. В 2 ч. / ВЯ. Коровина, В.П. Журавлёв, В.И. Коровин. – М.: Просвещение, 2014. – 368 с.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Кудесник языка. Памятные места.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Г. Озерск. [Электронный ресурс] // URL: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http://www.libozersk.ru/pages/index/774?cont=3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(дата обращения: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2.20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7).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Памятник Н.С.Лескову.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Г. Озерск. [Электронный ресурс] // URL: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http://www.buninlib.orel.ru/pam/pam_leskovu.htm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(дата обращения: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2.20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Толковый словарь Ожегова. [Электронный ресурс] // URL: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http://slovariki.org/tolkovyj-clovar-ozegova/6131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(дата обращения: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2.20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Изображение. [Электронный ресурс] // URL: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http://megion.ofootbole.com/img/soboryane-n-s-leskov-13810-small.jpg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(дата обращения: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2.20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7).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Афоризмы великих людей. [Электронный ресурс] // URL: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5"/>
              </a:rPr>
              <a:t> http://www.wisdoms.ru/56.html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(дата обращения: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2.20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8208912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Николай Семенович Лесков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(1831 – 1895)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91680" y="2060575"/>
            <a:ext cx="6912768" cy="4065588"/>
          </a:xfrm>
        </p:spPr>
        <p:txBody>
          <a:bodyPr/>
          <a:lstStyle/>
          <a:p>
            <a:pPr indent="17463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Гений лет не имеет – он преодолевает все, что останавливает   обыкновенные умы.</a:t>
            </a:r>
          </a:p>
          <a:p>
            <a:pPr algn="r">
              <a:buNone/>
            </a:pPr>
            <a:r>
              <a:rPr lang="ru-RU" sz="4400" i="1" dirty="0" smtClean="0">
                <a:latin typeface="Arial" pitchFamily="34" charset="0"/>
                <a:cs typeface="Arial" pitchFamily="34" charset="0"/>
              </a:rPr>
              <a:t>(Ларошфуко)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лес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188640"/>
            <a:ext cx="257176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moscow.org/img/enc/5/pokrovskiy_cathedral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7"/>
            <a:ext cx="2952328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3861048"/>
            <a:ext cx="820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89013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Однажды творчество Николая Семёновича Лескова сравнили «с храмом Василия Блаженного. С одной стороны, это храм Божий. И надобно быть ему строгим и величественным. А он какой-то весь озорной, весёлый,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дурашливй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скоморошный. И Богу угодный, и глаз веселит». Как вы думаете, почему появилось такое сравнение?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282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4664"/>
            <a:ext cx="215771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59046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buNone/>
            </a:pPr>
            <a:r>
              <a:rPr lang="ru-RU" sz="2100" dirty="0" smtClean="0"/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Родился Лесков 4 (16) февраля 1831года в с.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Горохово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Орловской губернии. </a:t>
            </a:r>
          </a:p>
          <a:p>
            <a:pPr indent="360363" algn="just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Детские годы прошли в Орле и в маленьких имениях матери и отца в Орловской губернии. Воспитывался в основном в сельце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Горохово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в доме Страховых, богатых родственников по матери, куда был отдан родителями из-за недостатка собственных средств для домашнего образования.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789040"/>
            <a:ext cx="55446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После 1839 года, когда отец покинул службу, его семья — супруга, трое сыновей и две дочери — переехала в село Панино неподалёку от города Кромы. В августе 1841 года в десятилетнем возрасте Н. С. Лесков поступил в первый класс Орловской губернской гимназии (1841–1846).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258" y="3789040"/>
            <a:ext cx="267084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tion.uspeshnye.info/file/leskov-n-soboryane--8553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088232" cy="281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996952"/>
            <a:ext cx="2088232" cy="2855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835" y="3645024"/>
            <a:ext cx="223617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660232" y="3068960"/>
            <a:ext cx="2483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Марья Петровна Лескова,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мать писателя.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Фотография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1873 г., Киев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229200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Братья Лескова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Слева направо: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Василий, Михаил, Николай, Алексей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0648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Отец – Семен Дмитриевич (1789–1848)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происходил из духовного сословия, дослужился до потомственного дворянства. Отец, был человек незаурядный, с широкими культурными интересами, любитель книг. Вспоминая о нем, Лесков писал: «У меня был отец большой замечательный умник и дремучий семинарист, в которого, однако, влюбилась моя мать, чистокровная аристократка».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423" y="836712"/>
            <a:ext cx="278940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1268760"/>
            <a:ext cx="54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 1860 начал печатать небольшие заметки в петербургских и киевских периодических изданиях. В январе 1861 переезжает в С.-Петербург. В поисках заработка сотрудничает во многих столичных газетах и журналах в «Отечественных записках», в «Русской речи» и «Северной пчеле». Его статьи и заметки посвящены в основном злободневным вопросам, посвященным быту провинциальной России; наиболее известные из них – «Леди Макбет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Мценского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уезда», «Житие одной бабы», «Воительница». Многие его произведения печатаются под псевдонимом М.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Стебницкий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Прижизненные издания</a:t>
            </a:r>
            <a:b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произведений Лескова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1556792"/>
            <a:ext cx="7920880" cy="4968552"/>
            <a:chOff x="1043608" y="1700808"/>
            <a:chExt cx="6490270" cy="4123949"/>
          </a:xfrm>
        </p:grpSpPr>
        <p:pic>
          <p:nvPicPr>
            <p:cNvPr id="3" name="Рисунок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24128" y="2132856"/>
              <a:ext cx="1809750" cy="2800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1700808"/>
              <a:ext cx="2428892" cy="26899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3"/>
            <p:cNvPicPr>
              <a:picLocks noChangeAspect="1"/>
            </p:cNvPicPr>
            <p:nvPr/>
          </p:nvPicPr>
          <p:blipFill>
            <a:blip r:embed="rId4" cstate="print"/>
            <a:srcRect t="3465"/>
            <a:stretch>
              <a:fillRect/>
            </a:stretch>
          </p:blipFill>
          <p:spPr bwMode="auto">
            <a:xfrm>
              <a:off x="2627784" y="2955923"/>
              <a:ext cx="3429024" cy="28688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Могила Лескова Н.С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268760"/>
            <a:ext cx="303759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476673"/>
            <a:ext cx="49685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Могила Н.С. Лескова на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Волковском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кладбище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(Литераторские мостки), С.- Петербург. </a:t>
            </a:r>
          </a:p>
          <a:p>
            <a:pPr indent="630238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Лесков умер 21 февраля 1895 г. Похороны были скромны и малолюдны. Речей над гробом, по завещанию самого писателя,  не произносили…</a:t>
            </a:r>
          </a:p>
          <a:p>
            <a:pPr indent="630238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«На похоронах моих прошу никаких речей обо мне не говорить. Я знаю, что во мне было много дурного и что я никаких похвал и сожалений не заслуживаю. Кто хочет порицать меня, тот должен знать, что я сам себя порицал».</a:t>
            </a:r>
          </a:p>
          <a:p>
            <a:pPr indent="630238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Через год на могиле Лескова установили памятник – чугунный крест на гранитном постаменте.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Музей Н.С.Лес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12" y="1988840"/>
            <a:ext cx="250542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31840" y="332656"/>
            <a:ext cx="56886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Дом-музей Н.С. Лескова в Орле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5397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Открыт в 1974 году в доме, где прошли детские годы писателя.</a:t>
            </a:r>
          </a:p>
          <a:p>
            <a:pPr indent="5397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«Наш дом был в Орле на Третьей Дворянской улице и стоял третий по счету от берегового обрыва над рекою Орликом. Место довольно красиво».</a:t>
            </a:r>
          </a:p>
          <a:p>
            <a:pPr indent="5397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1945 г. сын и биограф писателя Н.С.Лескова Андрей Николаевич Лесков помог установить местонахождение дома своего отца и 5 марта 1945 года, в день 50-летия со дня смерти Лескова, в Орле на деревянном доме № 9 по улице Октябрьской (ранее Третья Дворянская) открылась мемориальная доска: «В этом доме провел свои детские годы (1831-1839) знаменитый русский писатель Николай Семенович Лесков».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867</Words>
  <Application>Microsoft Office PowerPoint</Application>
  <PresentationFormat>Экран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«Кудесник языка»</vt:lpstr>
      <vt:lpstr>Николай Семенович Лесков        (1831 – 1895)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литературе</dc:title>
  <dc:creator>Наталья</dc:creator>
  <cp:lastModifiedBy>User</cp:lastModifiedBy>
  <cp:revision>53</cp:revision>
  <dcterms:created xsi:type="dcterms:W3CDTF">2014-10-17T02:15:58Z</dcterms:created>
  <dcterms:modified xsi:type="dcterms:W3CDTF">2017-03-13T17:31:14Z</dcterms:modified>
</cp:coreProperties>
</file>